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  <p:sldMasterId id="2147484126" r:id="rId2"/>
    <p:sldMasterId id="2147484104" r:id="rId3"/>
  </p:sldMasterIdLst>
  <p:notesMasterIdLst>
    <p:notesMasterId r:id="rId31"/>
  </p:notesMasterIdLst>
  <p:handoutMasterIdLst>
    <p:handoutMasterId r:id="rId32"/>
  </p:handoutMasterIdLst>
  <p:sldIdLst>
    <p:sldId id="298" r:id="rId4"/>
    <p:sldId id="299" r:id="rId5"/>
    <p:sldId id="300" r:id="rId6"/>
    <p:sldId id="268" r:id="rId7"/>
    <p:sldId id="2076137053" r:id="rId8"/>
    <p:sldId id="2076137052" r:id="rId9"/>
    <p:sldId id="4710" r:id="rId10"/>
    <p:sldId id="2076136611" r:id="rId11"/>
    <p:sldId id="2076137036" r:id="rId12"/>
    <p:sldId id="2076137047" r:id="rId13"/>
    <p:sldId id="2076137054" r:id="rId14"/>
    <p:sldId id="2076137048" r:id="rId15"/>
    <p:sldId id="2076136636" r:id="rId16"/>
    <p:sldId id="2076137050" r:id="rId17"/>
    <p:sldId id="2076136612" r:id="rId18"/>
    <p:sldId id="2076137055" r:id="rId19"/>
    <p:sldId id="2076138369" r:id="rId20"/>
    <p:sldId id="2076137045" r:id="rId21"/>
    <p:sldId id="2076136840" r:id="rId22"/>
    <p:sldId id="4711" r:id="rId23"/>
    <p:sldId id="8368" r:id="rId24"/>
    <p:sldId id="2076137035" r:id="rId25"/>
    <p:sldId id="2076138372" r:id="rId26"/>
    <p:sldId id="2076137057" r:id="rId27"/>
    <p:sldId id="2076138373" r:id="rId28"/>
    <p:sldId id="273" r:id="rId29"/>
    <p:sldId id="4717" r:id="rId30"/>
  </p:sldIdLst>
  <p:sldSz cx="16249650" cy="9144000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80682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61364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24204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32272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4034104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4840925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5647746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6454567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3" userDrawn="1">
          <p15:clr>
            <a:srgbClr val="A4A3A4"/>
          </p15:clr>
        </p15:guide>
        <p15:guide id="2" pos="51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334"/>
    <a:srgbClr val="EF822F"/>
    <a:srgbClr val="0B549B"/>
    <a:srgbClr val="D0CECE"/>
    <a:srgbClr val="A6A6A6"/>
    <a:srgbClr val="595959"/>
    <a:srgbClr val="7F7F7F"/>
    <a:srgbClr val="D9D9D9"/>
    <a:srgbClr val="E6432D"/>
    <a:srgbClr val="479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43" autoAdjust="0"/>
    <p:restoredTop sz="63458" autoAdjust="0"/>
  </p:normalViewPr>
  <p:slideViewPr>
    <p:cSldViewPr snapToGrid="0" showGuides="1">
      <p:cViewPr varScale="1">
        <p:scale>
          <a:sx n="57" d="100"/>
          <a:sy n="57" d="100"/>
        </p:scale>
        <p:origin x="1470" y="72"/>
      </p:cViewPr>
      <p:guideLst>
        <p:guide orient="horz" pos="2903"/>
        <p:guide pos="5118"/>
      </p:guideLst>
    </p:cSldViewPr>
  </p:slideViewPr>
  <p:outlineViewPr>
    <p:cViewPr>
      <p:scale>
        <a:sx n="33" d="100"/>
        <a:sy n="33" d="100"/>
      </p:scale>
      <p:origin x="0" y="-1195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7" d="100"/>
          <a:sy n="107" d="100"/>
        </p:scale>
        <p:origin x="1932" y="78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47F568-3B1D-42CA-8BD3-562E8A51887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B8DF90-7281-4896-A60A-D0B1C7DEB156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sz="24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Detects potential </a:t>
          </a:r>
          <a:r>
            <a:rPr lang="en-US" sz="24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SQL</a:t>
          </a:r>
          <a:r>
            <a:rPr lang="en-US" sz="2400" b="1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</a:t>
          </a:r>
          <a:r>
            <a:rPr lang="en-US" sz="24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injection</a:t>
          </a:r>
          <a:r>
            <a:rPr lang="en-US" sz="2400" b="1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</a:t>
          </a:r>
          <a:r>
            <a:rPr lang="en-US" sz="24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attacks</a:t>
          </a:r>
          <a:endParaRPr lang="en-US" sz="2400" dirty="0">
            <a:latin typeface="Segoe UI "/>
          </a:endParaRPr>
        </a:p>
      </dgm:t>
    </dgm:pt>
    <dgm:pt modelId="{E1FBDF99-42F5-4439-8455-1A4055912E2C}" type="parTrans" cxnId="{4D410A82-E675-44B1-A09C-02F0DF7D934F}">
      <dgm:prSet/>
      <dgm:spPr/>
      <dgm:t>
        <a:bodyPr/>
        <a:lstStyle/>
        <a:p>
          <a:endParaRPr lang="en-US"/>
        </a:p>
      </dgm:t>
    </dgm:pt>
    <dgm:pt modelId="{26B00F29-0BDC-4AF6-AC72-B5CE3EA97718}" type="sibTrans" cxnId="{4D410A82-E675-44B1-A09C-02F0DF7D934F}">
      <dgm:prSet/>
      <dgm:spPr/>
      <dgm:t>
        <a:bodyPr/>
        <a:lstStyle/>
        <a:p>
          <a:endParaRPr lang="en-US"/>
        </a:p>
      </dgm:t>
    </dgm:pt>
    <dgm:pt modelId="{43CBA476-700B-4C47-9C58-D75DADF5B1AA}">
      <dgm:prSet custT="1"/>
      <dgm:spPr/>
      <dgm:t>
        <a:bodyPr/>
        <a:lstStyle/>
        <a:p>
          <a:r>
            <a:rPr lang="en-US" sz="24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Detects </a:t>
          </a:r>
          <a:r>
            <a:rPr lang="en-US" sz="24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unusual</a:t>
          </a:r>
          <a:r>
            <a:rPr lang="en-US" sz="2400" b="1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</a:t>
          </a:r>
          <a:r>
            <a:rPr lang="en-US" sz="24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access</a:t>
          </a:r>
          <a:r>
            <a:rPr lang="en-US" sz="2400" b="1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</a:t>
          </a:r>
          <a:r>
            <a:rPr lang="en-US" sz="24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&amp; </a:t>
          </a:r>
          <a:r>
            <a:rPr lang="en-US" sz="24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data</a:t>
          </a:r>
          <a:r>
            <a:rPr lang="en-US" sz="2400" b="1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</a:t>
          </a:r>
          <a:r>
            <a:rPr lang="en-US" sz="24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exfiltration</a:t>
          </a:r>
          <a:r>
            <a:rPr lang="en-US" sz="2400" b="1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</a:t>
          </a:r>
          <a:r>
            <a:rPr lang="en-US" sz="24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activities</a:t>
          </a:r>
        </a:p>
      </dgm:t>
    </dgm:pt>
    <dgm:pt modelId="{226E0079-D033-40E4-9337-47C2F500B1E1}" type="parTrans" cxnId="{653B3CE9-7410-4596-A9A7-0B0E2081F98D}">
      <dgm:prSet/>
      <dgm:spPr/>
      <dgm:t>
        <a:bodyPr/>
        <a:lstStyle/>
        <a:p>
          <a:endParaRPr lang="en-US"/>
        </a:p>
      </dgm:t>
    </dgm:pt>
    <dgm:pt modelId="{9E361346-F2E7-40EE-969C-3FED1C177D54}" type="sibTrans" cxnId="{653B3CE9-7410-4596-A9A7-0B0E2081F98D}">
      <dgm:prSet/>
      <dgm:spPr/>
      <dgm:t>
        <a:bodyPr/>
        <a:lstStyle/>
        <a:p>
          <a:endParaRPr lang="en-US"/>
        </a:p>
      </dgm:t>
    </dgm:pt>
    <dgm:pt modelId="{C9E3CA70-8E08-460C-831A-F04F2A484905}">
      <dgm:prSet custT="1"/>
      <dgm:spPr/>
      <dgm:t>
        <a:bodyPr/>
        <a:lstStyle/>
        <a:p>
          <a:r>
            <a:rPr lang="en-US" sz="24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Actionable</a:t>
          </a:r>
          <a:r>
            <a:rPr lang="en-US" sz="24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alerts to investigate &amp; remediate</a:t>
          </a:r>
        </a:p>
      </dgm:t>
    </dgm:pt>
    <dgm:pt modelId="{2EE739F4-30D2-40F8-BFA2-503050C1D1F3}" type="parTrans" cxnId="{B7B94FCE-DD5C-40A5-8420-734277A626D0}">
      <dgm:prSet/>
      <dgm:spPr/>
      <dgm:t>
        <a:bodyPr/>
        <a:lstStyle/>
        <a:p>
          <a:endParaRPr lang="en-US"/>
        </a:p>
      </dgm:t>
    </dgm:pt>
    <dgm:pt modelId="{761C483E-75DA-49B5-A4F0-9BF08BF81FA6}" type="sibTrans" cxnId="{B7B94FCE-DD5C-40A5-8420-734277A626D0}">
      <dgm:prSet/>
      <dgm:spPr/>
      <dgm:t>
        <a:bodyPr/>
        <a:lstStyle/>
        <a:p>
          <a:endParaRPr lang="en-US"/>
        </a:p>
      </dgm:t>
    </dgm:pt>
    <dgm:pt modelId="{208262E7-205F-4496-A9AC-C57CB079291B}">
      <dgm:prSet custT="1"/>
      <dgm:spPr/>
      <dgm:t>
        <a:bodyPr/>
        <a:lstStyle/>
        <a:p>
          <a:r>
            <a:rPr lang="en-US" sz="24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View alerts </a:t>
          </a:r>
          <a:r>
            <a:rPr lang="en-US" sz="24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for your entire Azure tenant using Azure Security Center </a:t>
          </a:r>
        </a:p>
      </dgm:t>
    </dgm:pt>
    <dgm:pt modelId="{9D62B757-DABF-4AEC-8711-7FA84CDC2349}" type="parTrans" cxnId="{A47DA1E8-A3D2-42FD-AA5E-94192405EBE5}">
      <dgm:prSet/>
      <dgm:spPr/>
      <dgm:t>
        <a:bodyPr/>
        <a:lstStyle/>
        <a:p>
          <a:endParaRPr lang="en-US"/>
        </a:p>
      </dgm:t>
    </dgm:pt>
    <dgm:pt modelId="{1310B05E-DD95-4810-9AE1-CFF7F653CB3A}" type="sibTrans" cxnId="{A47DA1E8-A3D2-42FD-AA5E-94192405EBE5}">
      <dgm:prSet/>
      <dgm:spPr/>
      <dgm:t>
        <a:bodyPr/>
        <a:lstStyle/>
        <a:p>
          <a:endParaRPr lang="en-US"/>
        </a:p>
      </dgm:t>
    </dgm:pt>
    <dgm:pt modelId="{69FE927A-148A-48CB-96BF-D205F1C1FCB5}" type="pres">
      <dgm:prSet presAssocID="{8347F568-3B1D-42CA-8BD3-562E8A518879}" presName="vert0" presStyleCnt="0">
        <dgm:presLayoutVars>
          <dgm:dir/>
          <dgm:animOne val="branch"/>
          <dgm:animLvl val="lvl"/>
        </dgm:presLayoutVars>
      </dgm:prSet>
      <dgm:spPr/>
    </dgm:pt>
    <dgm:pt modelId="{83FEA529-12AE-4FD4-A96F-57E06CC52377}" type="pres">
      <dgm:prSet presAssocID="{C6B8DF90-7281-4896-A60A-D0B1C7DEB156}" presName="thickLine" presStyleLbl="alignNode1" presStyleIdx="0" presStyleCnt="4"/>
      <dgm:spPr/>
    </dgm:pt>
    <dgm:pt modelId="{DE37EA7C-B3FD-4595-A7FE-8CDBA75B9FFE}" type="pres">
      <dgm:prSet presAssocID="{C6B8DF90-7281-4896-A60A-D0B1C7DEB156}" presName="horz1" presStyleCnt="0"/>
      <dgm:spPr/>
    </dgm:pt>
    <dgm:pt modelId="{53ADF0ED-2887-4812-B047-4E088A6E05F5}" type="pres">
      <dgm:prSet presAssocID="{C6B8DF90-7281-4896-A60A-D0B1C7DEB156}" presName="tx1" presStyleLbl="revTx" presStyleIdx="0" presStyleCnt="4"/>
      <dgm:spPr/>
    </dgm:pt>
    <dgm:pt modelId="{394043F3-8E7E-458D-AAB7-90252F0A0F97}" type="pres">
      <dgm:prSet presAssocID="{C6B8DF90-7281-4896-A60A-D0B1C7DEB156}" presName="vert1" presStyleCnt="0"/>
      <dgm:spPr/>
    </dgm:pt>
    <dgm:pt modelId="{F5067678-A936-4010-BD07-3005B279BE76}" type="pres">
      <dgm:prSet presAssocID="{43CBA476-700B-4C47-9C58-D75DADF5B1AA}" presName="thickLine" presStyleLbl="alignNode1" presStyleIdx="1" presStyleCnt="4"/>
      <dgm:spPr/>
    </dgm:pt>
    <dgm:pt modelId="{3AB29F4F-D499-4C41-ACB6-5FDC005EF805}" type="pres">
      <dgm:prSet presAssocID="{43CBA476-700B-4C47-9C58-D75DADF5B1AA}" presName="horz1" presStyleCnt="0"/>
      <dgm:spPr/>
    </dgm:pt>
    <dgm:pt modelId="{EB1B1CEF-DE44-4206-95BB-DFCCB305FD63}" type="pres">
      <dgm:prSet presAssocID="{43CBA476-700B-4C47-9C58-D75DADF5B1AA}" presName="tx1" presStyleLbl="revTx" presStyleIdx="1" presStyleCnt="4"/>
      <dgm:spPr/>
    </dgm:pt>
    <dgm:pt modelId="{8A3419E9-0547-4026-89F4-D8B85E3EAC27}" type="pres">
      <dgm:prSet presAssocID="{43CBA476-700B-4C47-9C58-D75DADF5B1AA}" presName="vert1" presStyleCnt="0"/>
      <dgm:spPr/>
    </dgm:pt>
    <dgm:pt modelId="{DA82C42A-D935-4EB6-8DB9-60B71DC8F230}" type="pres">
      <dgm:prSet presAssocID="{C9E3CA70-8E08-460C-831A-F04F2A484905}" presName="thickLine" presStyleLbl="alignNode1" presStyleIdx="2" presStyleCnt="4"/>
      <dgm:spPr/>
    </dgm:pt>
    <dgm:pt modelId="{75BBD1F5-07E9-4A34-8219-B25005798C29}" type="pres">
      <dgm:prSet presAssocID="{C9E3CA70-8E08-460C-831A-F04F2A484905}" presName="horz1" presStyleCnt="0"/>
      <dgm:spPr/>
    </dgm:pt>
    <dgm:pt modelId="{8986009F-9197-4D33-8D4B-C1957F12AB79}" type="pres">
      <dgm:prSet presAssocID="{C9E3CA70-8E08-460C-831A-F04F2A484905}" presName="tx1" presStyleLbl="revTx" presStyleIdx="2" presStyleCnt="4"/>
      <dgm:spPr/>
    </dgm:pt>
    <dgm:pt modelId="{DD7F6A02-2533-4751-8D71-96C7ACE26032}" type="pres">
      <dgm:prSet presAssocID="{C9E3CA70-8E08-460C-831A-F04F2A484905}" presName="vert1" presStyleCnt="0"/>
      <dgm:spPr/>
    </dgm:pt>
    <dgm:pt modelId="{F22E3591-906E-4C9C-8396-D3A07D5A9294}" type="pres">
      <dgm:prSet presAssocID="{208262E7-205F-4496-A9AC-C57CB079291B}" presName="thickLine" presStyleLbl="alignNode1" presStyleIdx="3" presStyleCnt="4"/>
      <dgm:spPr/>
    </dgm:pt>
    <dgm:pt modelId="{47B3ED83-DCEF-4E6E-A9C6-F5ABF6AEC429}" type="pres">
      <dgm:prSet presAssocID="{208262E7-205F-4496-A9AC-C57CB079291B}" presName="horz1" presStyleCnt="0"/>
      <dgm:spPr/>
    </dgm:pt>
    <dgm:pt modelId="{7D289C1C-A413-4344-AF8A-442ED6D0CC50}" type="pres">
      <dgm:prSet presAssocID="{208262E7-205F-4496-A9AC-C57CB079291B}" presName="tx1" presStyleLbl="revTx" presStyleIdx="3" presStyleCnt="4"/>
      <dgm:spPr/>
    </dgm:pt>
    <dgm:pt modelId="{02728F88-CCEA-4C9E-8170-2DDD886D7177}" type="pres">
      <dgm:prSet presAssocID="{208262E7-205F-4496-A9AC-C57CB079291B}" presName="vert1" presStyleCnt="0"/>
      <dgm:spPr/>
    </dgm:pt>
  </dgm:ptLst>
  <dgm:cxnLst>
    <dgm:cxn modelId="{8DCA1301-FC16-452C-94CB-DE4A6F85B897}" type="presOf" srcId="{208262E7-205F-4496-A9AC-C57CB079291B}" destId="{7D289C1C-A413-4344-AF8A-442ED6D0CC50}" srcOrd="0" destOrd="0" presId="urn:microsoft.com/office/officeart/2008/layout/LinedList"/>
    <dgm:cxn modelId="{E91AE73B-974E-4596-A2B5-772F20EDD22C}" type="presOf" srcId="{C6B8DF90-7281-4896-A60A-D0B1C7DEB156}" destId="{53ADF0ED-2887-4812-B047-4E088A6E05F5}" srcOrd="0" destOrd="0" presId="urn:microsoft.com/office/officeart/2008/layout/LinedList"/>
    <dgm:cxn modelId="{AB884650-9223-4FDD-85B5-D247DA121BB7}" type="presOf" srcId="{C9E3CA70-8E08-460C-831A-F04F2A484905}" destId="{8986009F-9197-4D33-8D4B-C1957F12AB79}" srcOrd="0" destOrd="0" presId="urn:microsoft.com/office/officeart/2008/layout/LinedList"/>
    <dgm:cxn modelId="{4D410A82-E675-44B1-A09C-02F0DF7D934F}" srcId="{8347F568-3B1D-42CA-8BD3-562E8A518879}" destId="{C6B8DF90-7281-4896-A60A-D0B1C7DEB156}" srcOrd="0" destOrd="0" parTransId="{E1FBDF99-42F5-4439-8455-1A4055912E2C}" sibTransId="{26B00F29-0BDC-4AF6-AC72-B5CE3EA97718}"/>
    <dgm:cxn modelId="{DA28E19C-5EF1-46FF-B9F8-9A7832342D0F}" type="presOf" srcId="{8347F568-3B1D-42CA-8BD3-562E8A518879}" destId="{69FE927A-148A-48CB-96BF-D205F1C1FCB5}" srcOrd="0" destOrd="0" presId="urn:microsoft.com/office/officeart/2008/layout/LinedList"/>
    <dgm:cxn modelId="{284C8EA8-B255-4DC4-91DF-6B8C8B15D8C5}" type="presOf" srcId="{43CBA476-700B-4C47-9C58-D75DADF5B1AA}" destId="{EB1B1CEF-DE44-4206-95BB-DFCCB305FD63}" srcOrd="0" destOrd="0" presId="urn:microsoft.com/office/officeart/2008/layout/LinedList"/>
    <dgm:cxn modelId="{B7B94FCE-DD5C-40A5-8420-734277A626D0}" srcId="{8347F568-3B1D-42CA-8BD3-562E8A518879}" destId="{C9E3CA70-8E08-460C-831A-F04F2A484905}" srcOrd="2" destOrd="0" parTransId="{2EE739F4-30D2-40F8-BFA2-503050C1D1F3}" sibTransId="{761C483E-75DA-49B5-A4F0-9BF08BF81FA6}"/>
    <dgm:cxn modelId="{A47DA1E8-A3D2-42FD-AA5E-94192405EBE5}" srcId="{8347F568-3B1D-42CA-8BD3-562E8A518879}" destId="{208262E7-205F-4496-A9AC-C57CB079291B}" srcOrd="3" destOrd="0" parTransId="{9D62B757-DABF-4AEC-8711-7FA84CDC2349}" sibTransId="{1310B05E-DD95-4810-9AE1-CFF7F653CB3A}"/>
    <dgm:cxn modelId="{653B3CE9-7410-4596-A9A7-0B0E2081F98D}" srcId="{8347F568-3B1D-42CA-8BD3-562E8A518879}" destId="{43CBA476-700B-4C47-9C58-D75DADF5B1AA}" srcOrd="1" destOrd="0" parTransId="{226E0079-D033-40E4-9337-47C2F500B1E1}" sibTransId="{9E361346-F2E7-40EE-969C-3FED1C177D54}"/>
    <dgm:cxn modelId="{01E688D6-50DD-414C-9E7C-77A63CE48953}" type="presParOf" srcId="{69FE927A-148A-48CB-96BF-D205F1C1FCB5}" destId="{83FEA529-12AE-4FD4-A96F-57E06CC52377}" srcOrd="0" destOrd="0" presId="urn:microsoft.com/office/officeart/2008/layout/LinedList"/>
    <dgm:cxn modelId="{12483561-E566-4C25-B2D6-9DB5E8817ED3}" type="presParOf" srcId="{69FE927A-148A-48CB-96BF-D205F1C1FCB5}" destId="{DE37EA7C-B3FD-4595-A7FE-8CDBA75B9FFE}" srcOrd="1" destOrd="0" presId="urn:microsoft.com/office/officeart/2008/layout/LinedList"/>
    <dgm:cxn modelId="{17965ED4-80DC-46C7-873B-333AD2EBAB85}" type="presParOf" srcId="{DE37EA7C-B3FD-4595-A7FE-8CDBA75B9FFE}" destId="{53ADF0ED-2887-4812-B047-4E088A6E05F5}" srcOrd="0" destOrd="0" presId="urn:microsoft.com/office/officeart/2008/layout/LinedList"/>
    <dgm:cxn modelId="{3E62586F-C755-4A0A-9824-E4AC23DCEBAB}" type="presParOf" srcId="{DE37EA7C-B3FD-4595-A7FE-8CDBA75B9FFE}" destId="{394043F3-8E7E-458D-AAB7-90252F0A0F97}" srcOrd="1" destOrd="0" presId="urn:microsoft.com/office/officeart/2008/layout/LinedList"/>
    <dgm:cxn modelId="{480000F2-8A8C-4D8E-9887-A9F1937183A2}" type="presParOf" srcId="{69FE927A-148A-48CB-96BF-D205F1C1FCB5}" destId="{F5067678-A936-4010-BD07-3005B279BE76}" srcOrd="2" destOrd="0" presId="urn:microsoft.com/office/officeart/2008/layout/LinedList"/>
    <dgm:cxn modelId="{0AA2EA53-CBCF-4500-BD4F-06177588F70C}" type="presParOf" srcId="{69FE927A-148A-48CB-96BF-D205F1C1FCB5}" destId="{3AB29F4F-D499-4C41-ACB6-5FDC005EF805}" srcOrd="3" destOrd="0" presId="urn:microsoft.com/office/officeart/2008/layout/LinedList"/>
    <dgm:cxn modelId="{3444BA08-8B30-4249-A94E-F156E63DC7A9}" type="presParOf" srcId="{3AB29F4F-D499-4C41-ACB6-5FDC005EF805}" destId="{EB1B1CEF-DE44-4206-95BB-DFCCB305FD63}" srcOrd="0" destOrd="0" presId="urn:microsoft.com/office/officeart/2008/layout/LinedList"/>
    <dgm:cxn modelId="{27F6ED5E-BF67-4EA1-9D74-A3BB352BA09E}" type="presParOf" srcId="{3AB29F4F-D499-4C41-ACB6-5FDC005EF805}" destId="{8A3419E9-0547-4026-89F4-D8B85E3EAC27}" srcOrd="1" destOrd="0" presId="urn:microsoft.com/office/officeart/2008/layout/LinedList"/>
    <dgm:cxn modelId="{1A030E6A-A0EA-4D7F-9141-F1326DCC8E3E}" type="presParOf" srcId="{69FE927A-148A-48CB-96BF-D205F1C1FCB5}" destId="{DA82C42A-D935-4EB6-8DB9-60B71DC8F230}" srcOrd="4" destOrd="0" presId="urn:microsoft.com/office/officeart/2008/layout/LinedList"/>
    <dgm:cxn modelId="{704C879D-C027-4269-949C-9C81266C56E5}" type="presParOf" srcId="{69FE927A-148A-48CB-96BF-D205F1C1FCB5}" destId="{75BBD1F5-07E9-4A34-8219-B25005798C29}" srcOrd="5" destOrd="0" presId="urn:microsoft.com/office/officeart/2008/layout/LinedList"/>
    <dgm:cxn modelId="{7B165F67-C26F-4C50-9FA4-F76B4DBDD673}" type="presParOf" srcId="{75BBD1F5-07E9-4A34-8219-B25005798C29}" destId="{8986009F-9197-4D33-8D4B-C1957F12AB79}" srcOrd="0" destOrd="0" presId="urn:microsoft.com/office/officeart/2008/layout/LinedList"/>
    <dgm:cxn modelId="{767EB568-5F75-474E-AA0D-9470B8DBA30F}" type="presParOf" srcId="{75BBD1F5-07E9-4A34-8219-B25005798C29}" destId="{DD7F6A02-2533-4751-8D71-96C7ACE26032}" srcOrd="1" destOrd="0" presId="urn:microsoft.com/office/officeart/2008/layout/LinedList"/>
    <dgm:cxn modelId="{4D7D1264-B325-4CEA-801E-F08BD8DCB3FE}" type="presParOf" srcId="{69FE927A-148A-48CB-96BF-D205F1C1FCB5}" destId="{F22E3591-906E-4C9C-8396-D3A07D5A9294}" srcOrd="6" destOrd="0" presId="urn:microsoft.com/office/officeart/2008/layout/LinedList"/>
    <dgm:cxn modelId="{BEE5EFA0-FB63-46BC-B00E-F5B61DDBBDF3}" type="presParOf" srcId="{69FE927A-148A-48CB-96BF-D205F1C1FCB5}" destId="{47B3ED83-DCEF-4E6E-A9C6-F5ABF6AEC429}" srcOrd="7" destOrd="0" presId="urn:microsoft.com/office/officeart/2008/layout/LinedList"/>
    <dgm:cxn modelId="{30346481-FF09-4E01-8479-A3AF0A5B4CA0}" type="presParOf" srcId="{47B3ED83-DCEF-4E6E-A9C6-F5ABF6AEC429}" destId="{7D289C1C-A413-4344-AF8A-442ED6D0CC50}" srcOrd="0" destOrd="0" presId="urn:microsoft.com/office/officeart/2008/layout/LinedList"/>
    <dgm:cxn modelId="{0067E489-8198-486B-B70B-8527EC1B7E66}" type="presParOf" srcId="{47B3ED83-DCEF-4E6E-A9C6-F5ABF6AEC429}" destId="{02728F88-CCEA-4C9E-8170-2DDD886D717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FEA529-12AE-4FD4-A96F-57E06CC52377}">
      <dsp:nvSpPr>
        <dsp:cNvPr id="0" name=""/>
        <dsp:cNvSpPr/>
      </dsp:nvSpPr>
      <dsp:spPr>
        <a:xfrm>
          <a:off x="0" y="0"/>
          <a:ext cx="496809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ADF0ED-2887-4812-B047-4E088A6E05F5}">
      <dsp:nvSpPr>
        <dsp:cNvPr id="0" name=""/>
        <dsp:cNvSpPr/>
      </dsp:nvSpPr>
      <dsp:spPr>
        <a:xfrm>
          <a:off x="0" y="0"/>
          <a:ext cx="4968096" cy="1841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400" kern="12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Detects potential </a:t>
          </a:r>
          <a:r>
            <a:rPr lang="en-US" sz="2400" kern="12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SQL</a:t>
          </a:r>
          <a:r>
            <a:rPr lang="en-US" sz="2400" b="1" kern="12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</a:t>
          </a:r>
          <a:r>
            <a:rPr lang="en-US" sz="2400" kern="12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injection</a:t>
          </a:r>
          <a:r>
            <a:rPr lang="en-US" sz="2400" b="1" kern="12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</a:t>
          </a:r>
          <a:r>
            <a:rPr lang="en-US" sz="2400" kern="12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attacks</a:t>
          </a:r>
          <a:endParaRPr lang="en-US" sz="2400" kern="1200" dirty="0">
            <a:latin typeface="Segoe UI "/>
          </a:endParaRPr>
        </a:p>
      </dsp:txBody>
      <dsp:txXfrm>
        <a:off x="0" y="0"/>
        <a:ext cx="4968096" cy="1841813"/>
      </dsp:txXfrm>
    </dsp:sp>
    <dsp:sp modelId="{F5067678-A936-4010-BD07-3005B279BE76}">
      <dsp:nvSpPr>
        <dsp:cNvPr id="0" name=""/>
        <dsp:cNvSpPr/>
      </dsp:nvSpPr>
      <dsp:spPr>
        <a:xfrm>
          <a:off x="0" y="1841813"/>
          <a:ext cx="496809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1B1CEF-DE44-4206-95BB-DFCCB305FD63}">
      <dsp:nvSpPr>
        <dsp:cNvPr id="0" name=""/>
        <dsp:cNvSpPr/>
      </dsp:nvSpPr>
      <dsp:spPr>
        <a:xfrm>
          <a:off x="0" y="1841813"/>
          <a:ext cx="4968096" cy="1841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Detects </a:t>
          </a:r>
          <a:r>
            <a:rPr lang="en-US" sz="2400" kern="12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unusual</a:t>
          </a:r>
          <a:r>
            <a:rPr lang="en-US" sz="2400" b="1" kern="12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</a:t>
          </a:r>
          <a:r>
            <a:rPr lang="en-US" sz="2400" kern="12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access</a:t>
          </a:r>
          <a:r>
            <a:rPr lang="en-US" sz="2400" b="1" kern="12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</a:t>
          </a:r>
          <a:r>
            <a:rPr lang="en-US" sz="2400" kern="12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&amp; </a:t>
          </a:r>
          <a:r>
            <a:rPr lang="en-US" sz="2400" kern="12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data</a:t>
          </a:r>
          <a:r>
            <a:rPr lang="en-US" sz="2400" b="1" kern="12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</a:t>
          </a:r>
          <a:r>
            <a:rPr lang="en-US" sz="2400" kern="12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exfiltration</a:t>
          </a:r>
          <a:r>
            <a:rPr lang="en-US" sz="2400" b="1" kern="12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</a:t>
          </a:r>
          <a:r>
            <a:rPr lang="en-US" sz="2400" kern="12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activities</a:t>
          </a:r>
        </a:p>
      </dsp:txBody>
      <dsp:txXfrm>
        <a:off x="0" y="1841813"/>
        <a:ext cx="4968096" cy="1841813"/>
      </dsp:txXfrm>
    </dsp:sp>
    <dsp:sp modelId="{DA82C42A-D935-4EB6-8DB9-60B71DC8F230}">
      <dsp:nvSpPr>
        <dsp:cNvPr id="0" name=""/>
        <dsp:cNvSpPr/>
      </dsp:nvSpPr>
      <dsp:spPr>
        <a:xfrm>
          <a:off x="0" y="3683627"/>
          <a:ext cx="496809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86009F-9197-4D33-8D4B-C1957F12AB79}">
      <dsp:nvSpPr>
        <dsp:cNvPr id="0" name=""/>
        <dsp:cNvSpPr/>
      </dsp:nvSpPr>
      <dsp:spPr>
        <a:xfrm>
          <a:off x="0" y="3683627"/>
          <a:ext cx="4968096" cy="1841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Actionable</a:t>
          </a:r>
          <a:r>
            <a:rPr lang="en-US" sz="2400" kern="12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 alerts to investigate &amp; remediate</a:t>
          </a:r>
        </a:p>
      </dsp:txBody>
      <dsp:txXfrm>
        <a:off x="0" y="3683627"/>
        <a:ext cx="4968096" cy="1841813"/>
      </dsp:txXfrm>
    </dsp:sp>
    <dsp:sp modelId="{F22E3591-906E-4C9C-8396-D3A07D5A9294}">
      <dsp:nvSpPr>
        <dsp:cNvPr id="0" name=""/>
        <dsp:cNvSpPr/>
      </dsp:nvSpPr>
      <dsp:spPr>
        <a:xfrm>
          <a:off x="0" y="5525440"/>
          <a:ext cx="496809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89C1C-A413-4344-AF8A-442ED6D0CC50}">
      <dsp:nvSpPr>
        <dsp:cNvPr id="0" name=""/>
        <dsp:cNvSpPr/>
      </dsp:nvSpPr>
      <dsp:spPr>
        <a:xfrm>
          <a:off x="0" y="5525440"/>
          <a:ext cx="4968096" cy="1841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spc="-102" dirty="0">
              <a:ln w="3175">
                <a:noFill/>
              </a:ln>
              <a:gradFill>
                <a:gsLst>
                  <a:gs pos="0">
                    <a:srgbClr val="D83B01"/>
                  </a:gs>
                  <a:gs pos="100000">
                    <a:srgbClr val="D83B01"/>
                  </a:gs>
                </a:gsLst>
                <a:lin ang="5400000" scaled="0"/>
              </a:gradFill>
              <a:latin typeface="Segoe UI "/>
              <a:cs typeface="Segoe UI Semilight" panose="020B0402040204020203" pitchFamily="34" charset="0"/>
            </a:rPr>
            <a:t>View alerts </a:t>
          </a:r>
          <a:r>
            <a:rPr lang="en-US" sz="2400" kern="1200" dirty="0">
              <a:gradFill>
                <a:gsLst>
                  <a:gs pos="125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  <a:latin typeface="Segoe UI "/>
            </a:rPr>
            <a:t>for your entire Azure tenant using Azure Security Center </a:t>
          </a:r>
        </a:p>
      </dsp:txBody>
      <dsp:txXfrm>
        <a:off x="0" y="5525440"/>
        <a:ext cx="4968096" cy="1841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C6FBDBB-9C43-0E42-96DA-BDBF1612F6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CAB26D30-28A6-914E-8D2F-970C753227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8D2A4EDD-EA40-E64F-A9B4-E61EF923C8A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8087E148-F22B-5F4E-8B62-30977800A92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CF7604-7492-0A40-BF07-85B57023127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A8907BC-83B8-FD46-A711-318F606A0F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B823438-9776-8C4D-99CB-8F11DA2CD5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4AF689B-0B6A-9649-AD98-762BBA69672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7588" y="514350"/>
            <a:ext cx="4568825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E326167-95DA-494C-93DA-8C54A18749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A64AAD65-9308-8543-B201-DE380F2451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482230D-80AF-D845-89A5-4CA056490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F1650B-9711-5345-971A-DBF4817AF9E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806821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613642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242046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322728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4034104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6pPr>
    <a:lvl7pPr marL="4840925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7pPr>
    <a:lvl8pPr marL="5647746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8pPr>
    <a:lvl9pPr marL="6454567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3/30/2021 7:21 AM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428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D65AC4-17B0-4E19-8496-B264E70A18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145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5FFFB-074B-4FDB-ADF2-303D7616ECBF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3707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dirty="0">
              <a:solidFill>
                <a:prstClr val="black"/>
              </a:solidFill>
              <a:latin typeface="+mn-lt"/>
            </a:endParaRPr>
          </a:p>
          <a:p>
            <a:endParaRPr lang="en-US" sz="900" b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3/30/2021 7:21 AM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782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3/30/2021 7:21 AM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947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3/30/2021 7:21 AM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0233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26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2D3714-B553-A044-BA72-366907BA3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26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113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6CB30-9462-CF4D-B0BF-5BB585B5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12853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61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 userDrawn="1">
          <p15:clr>
            <a:srgbClr val="FBAE40"/>
          </p15:clr>
        </p15:guide>
        <p15:guide id="2" orient="horz" pos="471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 Palestra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85" y="7816818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578" y="5995501"/>
            <a:ext cx="9002440" cy="9916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Palestrantes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2890" y="7168082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8A3F75-45E0-8B44-85CE-2C4F154FEE2B}"/>
              </a:ext>
            </a:extLst>
          </p:cNvPr>
          <p:cNvSpPr/>
          <p:nvPr userDrawn="1"/>
        </p:nvSpPr>
        <p:spPr>
          <a:xfrm>
            <a:off x="13251896" y="4836748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Imagem 4">
            <a:extLst>
              <a:ext uri="{FF2B5EF4-FFF2-40B4-BE49-F238E27FC236}">
                <a16:creationId xmlns:a16="http://schemas.microsoft.com/office/drawing/2014/main" id="{79544717-B77E-4C44-AC76-8C308AF0A4D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251584" y="4859338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2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3751" y="206862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577519" y="2157910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1D2B32B-B1FF-7946-B540-BB04AF6373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3750" y="2573735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93164" y="3646900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566932" y="3736186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D49F3E3B-F914-D04D-B73E-DCE6E0C8BB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93163" y="4152011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93163" y="521913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566931" y="530842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91CCF7EA-CD76-FB40-9764-C15C28233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3162" y="5724247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3EAD8548-A506-B54E-BE3E-C488C938B2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163" y="688717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64" name="Isosceles Triangle 32">
            <a:extLst>
              <a:ext uri="{FF2B5EF4-FFF2-40B4-BE49-F238E27FC236}">
                <a16:creationId xmlns:a16="http://schemas.microsoft.com/office/drawing/2014/main" id="{85CC6708-A734-064B-8C15-8A3F457812E3}"/>
              </a:ext>
            </a:extLst>
          </p:cNvPr>
          <p:cNvSpPr/>
          <p:nvPr userDrawn="1"/>
        </p:nvSpPr>
        <p:spPr>
          <a:xfrm rot="5400000">
            <a:off x="7566931" y="6976461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D011816-99E1-BE46-9635-9A5456C6EF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93162" y="7392286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3374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Schedule</a:t>
            </a:r>
          </a:p>
        </p:txBody>
      </p:sp>
    </p:spTree>
    <p:extLst>
      <p:ext uri="{BB962C8B-B14F-4D97-AF65-F5344CB8AC3E}">
        <p14:creationId xmlns:p14="http://schemas.microsoft.com/office/powerpoint/2010/main" val="239263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Imagem 27">
            <a:extLst>
              <a:ext uri="{FF2B5EF4-FFF2-40B4-BE49-F238E27FC236}">
                <a16:creationId xmlns:a16="http://schemas.microsoft.com/office/drawing/2014/main" id="{DDFA91BE-2200-7D4D-842C-EA2F64345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7017" y="2470737"/>
            <a:ext cx="4851871" cy="4231510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93BD5459-2074-F647-B99C-1B48D2327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1" i="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SEPARATA</a:t>
            </a:r>
            <a:endParaRPr lang="pt-BR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E267B6C8-6B9B-A84B-876A-E9C484FA9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0" i="0" baseline="0">
                <a:solidFill>
                  <a:schemeClr val="tx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989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98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 userDrawn="1">
          <p15:clr>
            <a:srgbClr val="FBAE40"/>
          </p15:clr>
        </p15:guide>
        <p15:guide id="2" pos="700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427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93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ECD6473-99E2-514A-B7E6-054B2E027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7A1D3E0-328D-694C-A8E3-BA458C202B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FD252FC1-ACEE-E341-9AE5-09F1407102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20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irculo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1325" y="857273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0AAE8436-BC57-614A-8C68-8787776DC6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21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33" name="Group 22">
            <a:extLst>
              <a:ext uri="{FF2B5EF4-FFF2-40B4-BE49-F238E27FC236}">
                <a16:creationId xmlns:a16="http://schemas.microsoft.com/office/drawing/2014/main" id="{4F8D6920-3701-4246-9E43-B10205CD4577}"/>
              </a:ext>
            </a:extLst>
          </p:cNvPr>
          <p:cNvGrpSpPr/>
          <p:nvPr userDrawn="1"/>
        </p:nvGrpSpPr>
        <p:grpSpPr>
          <a:xfrm>
            <a:off x="2193705" y="2663156"/>
            <a:ext cx="3041790" cy="2493705"/>
            <a:chOff x="4754673" y="3776276"/>
            <a:chExt cx="2377853" cy="2042561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30B0093-6627-A44C-8BE0-3529BD5EF05C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458F3A35-2BBF-F44F-82FA-0E0CB9D2D506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6" name="Straight Connector 19">
              <a:extLst>
                <a:ext uri="{FF2B5EF4-FFF2-40B4-BE49-F238E27FC236}">
                  <a16:creationId xmlns:a16="http://schemas.microsoft.com/office/drawing/2014/main" id="{163CC4A0-D870-7341-965B-608BFE2ED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73E4692C-9547-3E45-B359-2BCD5FC68F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439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46" name="Picture Placeholder 1">
            <a:extLst>
              <a:ext uri="{FF2B5EF4-FFF2-40B4-BE49-F238E27FC236}">
                <a16:creationId xmlns:a16="http://schemas.microsoft.com/office/drawing/2014/main" id="{AD8A70DA-1FF0-414A-B659-5615F09D3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921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51" name="Picture Placeholder 1">
            <a:extLst>
              <a:ext uri="{FF2B5EF4-FFF2-40B4-BE49-F238E27FC236}">
                <a16:creationId xmlns:a16="http://schemas.microsoft.com/office/drawing/2014/main" id="{2EF034F6-14D1-FB4F-A7CA-06FEF00B65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5439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56" name="Group 22">
            <a:extLst>
              <a:ext uri="{FF2B5EF4-FFF2-40B4-BE49-F238E27FC236}">
                <a16:creationId xmlns:a16="http://schemas.microsoft.com/office/drawing/2014/main" id="{923FDFF7-1E11-A144-94FE-88042EE4C7F2}"/>
              </a:ext>
            </a:extLst>
          </p:cNvPr>
          <p:cNvGrpSpPr/>
          <p:nvPr userDrawn="1"/>
        </p:nvGrpSpPr>
        <p:grpSpPr>
          <a:xfrm>
            <a:off x="7108974" y="2663156"/>
            <a:ext cx="3041790" cy="2493705"/>
            <a:chOff x="4754673" y="3776276"/>
            <a:chExt cx="2377853" cy="2042561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5108C30A-A68A-B54F-90CA-25DD3BAAFB3A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58" name="Rectangle 17">
              <a:extLst>
                <a:ext uri="{FF2B5EF4-FFF2-40B4-BE49-F238E27FC236}">
                  <a16:creationId xmlns:a16="http://schemas.microsoft.com/office/drawing/2014/main" id="{CB076D9D-C9AE-004D-B124-5A9B5556A38E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8C76197D-E208-FB40-AF3D-AFA3E6FC74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22">
            <a:extLst>
              <a:ext uri="{FF2B5EF4-FFF2-40B4-BE49-F238E27FC236}">
                <a16:creationId xmlns:a16="http://schemas.microsoft.com/office/drawing/2014/main" id="{1EEC6CF7-F8E6-D542-B2BF-F54ABC6A8AD0}"/>
              </a:ext>
            </a:extLst>
          </p:cNvPr>
          <p:cNvGrpSpPr/>
          <p:nvPr userDrawn="1"/>
        </p:nvGrpSpPr>
        <p:grpSpPr>
          <a:xfrm>
            <a:off x="2193705" y="5793022"/>
            <a:ext cx="3041790" cy="2493705"/>
            <a:chOff x="4754673" y="3776276"/>
            <a:chExt cx="2377853" cy="2042561"/>
          </a:xfrm>
        </p:grpSpPr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id="{9B263FA7-59CD-A24C-9311-904F2B090088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03</a:t>
              </a:r>
            </a:p>
          </p:txBody>
        </p:sp>
        <p:sp>
          <p:nvSpPr>
            <p:cNvPr id="62" name="Rectangle 17">
              <a:extLst>
                <a:ext uri="{FF2B5EF4-FFF2-40B4-BE49-F238E27FC236}">
                  <a16:creationId xmlns:a16="http://schemas.microsoft.com/office/drawing/2014/main" id="{93A9B279-6541-3F4F-92EA-40A7F97F78A1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3" name="Straight Connector 19">
              <a:extLst>
                <a:ext uri="{FF2B5EF4-FFF2-40B4-BE49-F238E27FC236}">
                  <a16:creationId xmlns:a16="http://schemas.microsoft.com/office/drawing/2014/main" id="{D8497D5A-3766-F649-949F-95959C2D3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22">
            <a:extLst>
              <a:ext uri="{FF2B5EF4-FFF2-40B4-BE49-F238E27FC236}">
                <a16:creationId xmlns:a16="http://schemas.microsoft.com/office/drawing/2014/main" id="{75A41C50-4FBD-0C45-977B-8DD330CBD823}"/>
              </a:ext>
            </a:extLst>
          </p:cNvPr>
          <p:cNvGrpSpPr/>
          <p:nvPr userDrawn="1"/>
        </p:nvGrpSpPr>
        <p:grpSpPr>
          <a:xfrm>
            <a:off x="7108974" y="5793022"/>
            <a:ext cx="3041790" cy="2493705"/>
            <a:chOff x="4754673" y="3776276"/>
            <a:chExt cx="2377853" cy="2042561"/>
          </a:xfrm>
        </p:grpSpPr>
        <p:sp>
          <p:nvSpPr>
            <p:cNvPr id="65" name="TextBox 15">
              <a:extLst>
                <a:ext uri="{FF2B5EF4-FFF2-40B4-BE49-F238E27FC236}">
                  <a16:creationId xmlns:a16="http://schemas.microsoft.com/office/drawing/2014/main" id="{E6003AA2-5A3D-A84A-8248-8C9475AA307D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04</a:t>
              </a:r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1A045F16-DA9A-F146-A047-4F7DCDBD062C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7" name="Straight Connector 19">
              <a:extLst>
                <a:ext uri="{FF2B5EF4-FFF2-40B4-BE49-F238E27FC236}">
                  <a16:creationId xmlns:a16="http://schemas.microsoft.com/office/drawing/2014/main" id="{93EE31A4-5781-1145-8243-A70D1C65F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622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32434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282653" y="4084703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69AC912-D694-F640-A12E-DF58912E46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20535"/>
            <a:ext cx="4648278" cy="20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4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75144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63">
            <a:extLst>
              <a:ext uri="{FF2B5EF4-FFF2-40B4-BE49-F238E27FC236}">
                <a16:creationId xmlns:a16="http://schemas.microsoft.com/office/drawing/2014/main" id="{8E800CAA-06F9-BC48-9B73-C0212B984F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2BE2CB6A-0C49-9D4E-9AC5-99CB83202A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5">
              <a:extLst>
                <a:ext uri="{FF2B5EF4-FFF2-40B4-BE49-F238E27FC236}">
                  <a16:creationId xmlns:a16="http://schemas.microsoft.com/office/drawing/2014/main" id="{C4AC026C-FE1D-954D-88FA-023712DFB4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FBA581A4-AFD4-4348-B4FA-F66451CB64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7">
              <a:extLst>
                <a:ext uri="{FF2B5EF4-FFF2-40B4-BE49-F238E27FC236}">
                  <a16:creationId xmlns:a16="http://schemas.microsoft.com/office/drawing/2014/main" id="{AC1E808F-2AAC-2A4D-8973-F6285394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0" name="Rectangle 68">
              <a:extLst>
                <a:ext uri="{FF2B5EF4-FFF2-40B4-BE49-F238E27FC236}">
                  <a16:creationId xmlns:a16="http://schemas.microsoft.com/office/drawing/2014/main" id="{7CA0A719-D589-CC4C-BD4A-68A4BA95E0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Rectangle 69">
              <a:extLst>
                <a:ext uri="{FF2B5EF4-FFF2-40B4-BE49-F238E27FC236}">
                  <a16:creationId xmlns:a16="http://schemas.microsoft.com/office/drawing/2014/main" id="{85597B8E-895F-FE45-95DF-FFB7B5F9C2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2" name="Group 56">
            <a:extLst>
              <a:ext uri="{FF2B5EF4-FFF2-40B4-BE49-F238E27FC236}">
                <a16:creationId xmlns:a16="http://schemas.microsoft.com/office/drawing/2014/main" id="{CB4DF70F-8A3C-7D4E-BAA7-5FD8899BC9C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33" name="Rectangle 57">
              <a:extLst>
                <a:ext uri="{FF2B5EF4-FFF2-40B4-BE49-F238E27FC236}">
                  <a16:creationId xmlns:a16="http://schemas.microsoft.com/office/drawing/2014/main" id="{58AE9F02-F2D4-ED4F-9231-BED548F604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4" name="Rectangle 58">
              <a:extLst>
                <a:ext uri="{FF2B5EF4-FFF2-40B4-BE49-F238E27FC236}">
                  <a16:creationId xmlns:a16="http://schemas.microsoft.com/office/drawing/2014/main" id="{CD6B043D-1712-CC4A-BCDF-BD3EC9E788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A13F8C20-8FC5-6246-A3B6-47CD2C4C1C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Rectangle 60">
              <a:extLst>
                <a:ext uri="{FF2B5EF4-FFF2-40B4-BE49-F238E27FC236}">
                  <a16:creationId xmlns:a16="http://schemas.microsoft.com/office/drawing/2014/main" id="{CE30AA67-FF1F-4743-988A-7B0A29EAC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Rectangle 61">
              <a:extLst>
                <a:ext uri="{FF2B5EF4-FFF2-40B4-BE49-F238E27FC236}">
                  <a16:creationId xmlns:a16="http://schemas.microsoft.com/office/drawing/2014/main" id="{A73381CB-6F33-4741-8331-F6D05C07C8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50F470A3-2C0B-6644-B6F5-6AFC86FAF6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2A98CCCD-A537-8D43-85EA-4FB07197CA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8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B84ECE6-7F19-3C47-B8C8-ABD8DBB5EA5F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9FA149D-C5DD-D248-B11B-59423394D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01A5EB9-A291-1A40-B853-05111696E6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6FACB63-7CE8-D84C-AAEB-BD659D4365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57432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84AD018-72F3-9D44-A1AC-7B34ABD713F5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B66142-D0A6-6148-8B5B-45631CE9C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91679"/>
            <a:ext cx="4648278" cy="2061029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6B960C8E-3C9B-8845-873C-527033302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9FB95CA-094A-4D41-A369-0F2E5B1B1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549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0"/>
            <a:ext cx="5405188" cy="928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AA6EDF-5DB4-254C-9764-4954D7D15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8A71298-8D1F-E649-86F1-7FC69C9A17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954E26B-AA7D-0244-8AF4-EC65F77C7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4568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88EBFC1F-BE96-A34C-9440-8B26965B77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1" name="Rectangle 64">
              <a:extLst>
                <a:ext uri="{FF2B5EF4-FFF2-40B4-BE49-F238E27FC236}">
                  <a16:creationId xmlns:a16="http://schemas.microsoft.com/office/drawing/2014/main" id="{B0BC6F0A-F573-0641-A260-B8B5A86C64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E2C5491E-8939-EB46-B932-A8BA8F7EE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158B6CDB-36EC-6D42-93D8-31A471DAC6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FECDC88B-F140-F146-BBCA-4BBFDD0895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C948BD57-BEB1-BB45-8183-E992CB3D7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7F16712F-E9FB-D242-A291-EF75A6459A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D9BCDF7B-C7B2-7E4B-8B9C-5528E9E2B0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7AE91F3C-90DE-3C40-8019-0A84A2997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3E48BAD7-CB25-EF46-920E-96D4EA91F3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EF74C70E-FC43-E046-9878-F6B5B71AED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BA22C51F-BE04-CE44-ABF6-C61C094F8D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2FB9CAE1-15D1-5C44-99AA-BF590FD0C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2A5B9BEE-ECD4-BE47-BDFD-5D7F14343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1"/>
            <a:ext cx="5405188" cy="91760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D706CAE-7E19-954F-ADDF-C92C75D42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34FC309-41DB-024F-8D9E-DC9CB15AA1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6B294B8-5A07-6844-918A-E36A0CDF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8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5" name="Group 66">
            <a:extLst>
              <a:ext uri="{FF2B5EF4-FFF2-40B4-BE49-F238E27FC236}">
                <a16:creationId xmlns:a16="http://schemas.microsoft.com/office/drawing/2014/main" id="{7F59A8E9-F25B-4049-927B-9E797A74FF17}"/>
              </a:ext>
            </a:extLst>
          </p:cNvPr>
          <p:cNvGrpSpPr/>
          <p:nvPr userDrawn="1"/>
        </p:nvGrpSpPr>
        <p:grpSpPr>
          <a:xfrm>
            <a:off x="5240147" y="6099288"/>
            <a:ext cx="2470484" cy="2309760"/>
            <a:chOff x="5601345" y="1671509"/>
            <a:chExt cx="1947726" cy="1488977"/>
          </a:xfrm>
        </p:grpSpPr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A01AD83F-155F-5F41-A2AE-F08546CEE509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7" name="Text Placeholder 3">
              <a:extLst>
                <a:ext uri="{FF2B5EF4-FFF2-40B4-BE49-F238E27FC236}">
                  <a16:creationId xmlns:a16="http://schemas.microsoft.com/office/drawing/2014/main" id="{83C567F6-6A72-174D-9903-2089ABBE58FC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8" name="Group 69">
            <a:extLst>
              <a:ext uri="{FF2B5EF4-FFF2-40B4-BE49-F238E27FC236}">
                <a16:creationId xmlns:a16="http://schemas.microsoft.com/office/drawing/2014/main" id="{DF34CCC4-8832-A34A-ABAA-2D5DC9DF7131}"/>
              </a:ext>
            </a:extLst>
          </p:cNvPr>
          <p:cNvGrpSpPr/>
          <p:nvPr userDrawn="1"/>
        </p:nvGrpSpPr>
        <p:grpSpPr>
          <a:xfrm>
            <a:off x="2130006" y="6167349"/>
            <a:ext cx="2159898" cy="2070093"/>
            <a:chOff x="5609672" y="1652630"/>
            <a:chExt cx="1947725" cy="1334478"/>
          </a:xfrm>
        </p:grpSpPr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E96932E7-F6C8-D049-910C-C626C289B574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02079EDF-4E5D-014D-9D25-A7A35310D30B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" name="Group 69">
            <a:extLst>
              <a:ext uri="{FF2B5EF4-FFF2-40B4-BE49-F238E27FC236}">
                <a16:creationId xmlns:a16="http://schemas.microsoft.com/office/drawing/2014/main" id="{A25D3540-C103-7B4E-8605-F71477FA0C32}"/>
              </a:ext>
            </a:extLst>
          </p:cNvPr>
          <p:cNvGrpSpPr/>
          <p:nvPr userDrawn="1"/>
        </p:nvGrpSpPr>
        <p:grpSpPr>
          <a:xfrm>
            <a:off x="8660873" y="6089845"/>
            <a:ext cx="2470483" cy="2319203"/>
            <a:chOff x="5603652" y="1652630"/>
            <a:chExt cx="1947726" cy="1495066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28B9876A-5CF6-844E-8ED1-A1E25F8784FA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5EC76DFA-46F6-234B-A65A-48744FA49B8E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23B8CB3A-21BD-0D43-811F-CB84A692F9EC}"/>
              </a:ext>
            </a:extLst>
          </p:cNvPr>
          <p:cNvGrpSpPr/>
          <p:nvPr userDrawn="1"/>
        </p:nvGrpSpPr>
        <p:grpSpPr>
          <a:xfrm>
            <a:off x="12090832" y="6099288"/>
            <a:ext cx="2479264" cy="2309758"/>
            <a:chOff x="5610906" y="1671509"/>
            <a:chExt cx="1947726" cy="1488976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B4865303-19A5-8446-9F33-1FD8B9A3F898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0CFA6A90-9EE6-8046-8220-3C45DD6F0103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027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Insert Picture Here.png"/>
          <p:cNvSpPr>
            <a:spLocks noGrp="1"/>
          </p:cNvSpPr>
          <p:nvPr>
            <p:ph type="pic" idx="13"/>
          </p:nvPr>
        </p:nvSpPr>
        <p:spPr>
          <a:xfrm>
            <a:off x="1414732" y="791123"/>
            <a:ext cx="9161253" cy="68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49" name="Rectangle"/>
          <p:cNvSpPr>
            <a:spLocks noGrp="1"/>
          </p:cNvSpPr>
          <p:nvPr>
            <p:ph type="body" idx="14"/>
          </p:nvPr>
        </p:nvSpPr>
        <p:spPr>
          <a:xfrm>
            <a:off x="8505645" y="791122"/>
            <a:ext cx="7744005" cy="6817376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0" name="Rectangle"/>
          <p:cNvSpPr>
            <a:spLocks noGrp="1"/>
          </p:cNvSpPr>
          <p:nvPr>
            <p:ph type="body" sz="half" idx="15"/>
          </p:nvPr>
        </p:nvSpPr>
        <p:spPr>
          <a:xfrm>
            <a:off x="10575985" y="349688"/>
            <a:ext cx="5421417" cy="78454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270000" dist="635000" dir="81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 Thin" pitchFamily="2" charset="0"/>
                <a:ea typeface="Roboto Thin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737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D1EC0C6-1E6F-304E-98C5-735A5808AC2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14988" y="1405004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F072D3E-B9AB-3743-A681-B544A7EFE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3499" y="635000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D6F0876-68B7-A845-A031-FB78B8B4B0D4}"/>
              </a:ext>
            </a:extLst>
          </p:cNvPr>
          <p:cNvGrpSpPr/>
          <p:nvPr userDrawn="1"/>
        </p:nvGrpSpPr>
        <p:grpSpPr>
          <a:xfrm>
            <a:off x="5843996" y="5999336"/>
            <a:ext cx="2470484" cy="2309760"/>
            <a:chOff x="5601345" y="1671509"/>
            <a:chExt cx="1947726" cy="1488977"/>
          </a:xfrm>
        </p:grpSpPr>
        <p:sp>
          <p:nvSpPr>
            <p:cNvPr id="11" name="Text Placeholder 3">
              <a:extLst>
                <a:ext uri="{FF2B5EF4-FFF2-40B4-BE49-F238E27FC236}">
                  <a16:creationId xmlns:a16="http://schemas.microsoft.com/office/drawing/2014/main" id="{0FFCD5DB-AE64-2F43-BFD5-31745B812CCB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509ABD39-FB61-9547-9B7B-72D6FD8C35BD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3" name="Group 69">
            <a:extLst>
              <a:ext uri="{FF2B5EF4-FFF2-40B4-BE49-F238E27FC236}">
                <a16:creationId xmlns:a16="http://schemas.microsoft.com/office/drawing/2014/main" id="{95A2C1D8-7EE7-E449-96D0-B015537FCA58}"/>
              </a:ext>
            </a:extLst>
          </p:cNvPr>
          <p:cNvGrpSpPr/>
          <p:nvPr userDrawn="1"/>
        </p:nvGrpSpPr>
        <p:grpSpPr>
          <a:xfrm>
            <a:off x="2733855" y="6067397"/>
            <a:ext cx="2159898" cy="2070093"/>
            <a:chOff x="5609672" y="1652630"/>
            <a:chExt cx="1947725" cy="1334478"/>
          </a:xfrm>
        </p:grpSpPr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id="{686956A9-E761-B646-97CE-2345D72B5A06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EACEE1B4-1904-C94F-86A6-15778E52B67D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6" name="Group 69">
            <a:extLst>
              <a:ext uri="{FF2B5EF4-FFF2-40B4-BE49-F238E27FC236}">
                <a16:creationId xmlns:a16="http://schemas.microsoft.com/office/drawing/2014/main" id="{4C4A64A8-3899-E842-AD10-FA8575162D6B}"/>
              </a:ext>
            </a:extLst>
          </p:cNvPr>
          <p:cNvGrpSpPr/>
          <p:nvPr userDrawn="1"/>
        </p:nvGrpSpPr>
        <p:grpSpPr>
          <a:xfrm>
            <a:off x="9264722" y="5989893"/>
            <a:ext cx="2470483" cy="2319203"/>
            <a:chOff x="5603652" y="1652630"/>
            <a:chExt cx="1947726" cy="1495066"/>
          </a:xfrm>
        </p:grpSpPr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id="{DD21B70C-6BF6-794D-86FC-DE60B451C0D6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8" name="Text Placeholder 3">
              <a:extLst>
                <a:ext uri="{FF2B5EF4-FFF2-40B4-BE49-F238E27FC236}">
                  <a16:creationId xmlns:a16="http://schemas.microsoft.com/office/drawing/2014/main" id="{1E6F6C16-5929-0C47-9B48-6FA26862CA60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9" name="Group 66">
            <a:extLst>
              <a:ext uri="{FF2B5EF4-FFF2-40B4-BE49-F238E27FC236}">
                <a16:creationId xmlns:a16="http://schemas.microsoft.com/office/drawing/2014/main" id="{A9B0426F-C71C-8E4E-966A-D76F3532186C}"/>
              </a:ext>
            </a:extLst>
          </p:cNvPr>
          <p:cNvGrpSpPr/>
          <p:nvPr userDrawn="1"/>
        </p:nvGrpSpPr>
        <p:grpSpPr>
          <a:xfrm>
            <a:off x="12694681" y="5999336"/>
            <a:ext cx="2479264" cy="2309758"/>
            <a:chOff x="5610906" y="1671509"/>
            <a:chExt cx="1947726" cy="1488976"/>
          </a:xfrm>
        </p:grpSpPr>
        <p:sp>
          <p:nvSpPr>
            <p:cNvPr id="20" name="Text Placeholder 3">
              <a:extLst>
                <a:ext uri="{FF2B5EF4-FFF2-40B4-BE49-F238E27FC236}">
                  <a16:creationId xmlns:a16="http://schemas.microsoft.com/office/drawing/2014/main" id="{C49964FD-0475-F24C-8057-8B626D23DC85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1" name="Text Placeholder 3">
              <a:extLst>
                <a:ext uri="{FF2B5EF4-FFF2-40B4-BE49-F238E27FC236}">
                  <a16:creationId xmlns:a16="http://schemas.microsoft.com/office/drawing/2014/main" id="{9A079938-14D3-E34E-A9CB-7CC9F6213B28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62BACD9-F793-5E40-838B-621713818A3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70575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33ED171A-16EC-AA42-8954-0ADF50BDE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6922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0895E41-C7E4-7746-9ED6-437E6304FB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3269" y="3354606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D3FBE1DE-0900-5347-9C7B-A1AA2B3C5E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694227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405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9BEDF-0C94-7545-9AA5-A5DA102B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17525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1662D-455C-AD47-B632-650247BE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A75C99-500A-E946-8B94-E11CCFA7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FB3B2-9578-9E40-8D6E-6E233E7C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19849-10E8-5844-956E-4ABFE763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F7D703-D2D7-3C48-A50F-2CA55525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288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25223-FB4C-FF44-8EDD-45800D0A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702" y="2280355"/>
            <a:ext cx="14015323" cy="3804356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7DEA3-36C4-1146-B6AF-A6EF6425A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702" y="6118577"/>
            <a:ext cx="14015323" cy="2000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791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58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373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4pPr>
            <a:lvl5pPr marL="325116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5pPr>
            <a:lvl6pPr marL="406395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6pPr>
            <a:lvl7pPr marL="4876745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7pPr>
            <a:lvl8pPr marL="5689537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8pPr>
            <a:lvl9pPr marL="650232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B3F3B-8613-2E43-98A9-6927183E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42941-8AAF-ED4B-BF32-A5BD579F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AF396E-3168-AC4C-8356-44029EE4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189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DF4F2-3FF7-C54F-8649-DC1DBCC5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4E3DE6-4D94-6C46-BE9C-5705B331F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163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1BD726-C8A0-A843-96B9-D4541C824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60239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BD0FF-5C1D-424C-A369-CE3264E64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498B37-DCDD-2742-9628-6161277C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1C5E34-9F2C-6D45-AAE3-86E095F8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337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73AC4-3C6C-E64B-BF52-3D5CE7E3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488247"/>
            <a:ext cx="14015323" cy="176671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AAB86F-2DE5-514E-8D3F-968509EA3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986" y="2240845"/>
            <a:ext cx="6875068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06D0B7-3334-FC4B-B713-B6EF93380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986" y="3341512"/>
            <a:ext cx="6875068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8328E7-3482-B84F-AAE1-F5E8F1DA5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386" y="2240845"/>
            <a:ext cx="6908923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4C3D52-BDEA-B34B-B49D-377E8FB05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386" y="3341512"/>
            <a:ext cx="6908923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0F4B52-C222-F142-83B2-79C7A0049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5F65EF-240E-AF40-816E-BAFF9E9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1C7FDB-B9AD-FA43-894F-17D8F89C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951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9476B-2522-5B48-84CE-4BDA407E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AA3650-0257-EE4C-A00C-8641E567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CB903F-591A-7147-B706-C337ACB1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0DA7AFC-B35D-7243-81CA-30F227F2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172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3AB3B9-FDC3-1F4F-9512-FFEDA50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ACC31D-1390-344D-ADC2-14F4E5B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52D90E-5D47-3B4D-A9E8-00C2267E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4897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C0FB4-A23C-BB42-B0CE-FEBC7B96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A8A74-13FF-BF43-9C52-6EC39A6EE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1DE4D1-F5C4-5042-AC71-17ED11EC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E8DD17-0950-B54F-979F-D8995602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F59392-2633-C949-A4D2-52AF10CD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5B89A7-396C-5F43-89CE-533D75D2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277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2DFD3-4F22-F84E-B68C-0C8EB858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67D1B8-5FFA-154A-B16B-8CE2DF963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9"/>
            </a:lvl1pPr>
            <a:lvl2pPr marL="812791" indent="0">
              <a:buNone/>
              <a:defRPr sz="4978"/>
            </a:lvl2pPr>
            <a:lvl3pPr marL="1625582" indent="0">
              <a:buNone/>
              <a:defRPr sz="4267"/>
            </a:lvl3pPr>
            <a:lvl4pPr marL="2438373" indent="0">
              <a:buNone/>
              <a:defRPr sz="3556"/>
            </a:lvl4pPr>
            <a:lvl5pPr marL="3251164" indent="0">
              <a:buNone/>
              <a:defRPr sz="3556"/>
            </a:lvl5pPr>
            <a:lvl6pPr marL="4063954" indent="0">
              <a:buNone/>
              <a:defRPr sz="3556"/>
            </a:lvl6pPr>
            <a:lvl7pPr marL="4876745" indent="0">
              <a:buNone/>
              <a:defRPr sz="3556"/>
            </a:lvl7pPr>
            <a:lvl8pPr marL="5689537" indent="0">
              <a:buNone/>
              <a:defRPr sz="3556"/>
            </a:lvl8pPr>
            <a:lvl9pPr marL="6502328" indent="0">
              <a:buNone/>
              <a:defRPr sz="3556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F05E3A-D17F-B149-9ADF-05F0C18A6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49959E-4E1F-9843-B7C7-A184F6EB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B11090-CD8A-E346-A3D1-1EC0D884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01EAD7-76DA-4145-BF50-B30EB21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967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FCF45-5752-D64B-A399-9D249CB4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8ECBDD-38D6-E04F-84F7-3E3CD7BAE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83B15-C82A-6049-A2BB-E85380C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D4F24B-C12C-0441-8D4B-9495ABC6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5A5D86-C87F-D043-870D-7C45C9B4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863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2CBDFD-B64D-CA41-942C-44660D51D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658" y="488246"/>
            <a:ext cx="3503831" cy="77469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420F22-8CAE-D744-A292-12F994DA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488246"/>
            <a:ext cx="10240665" cy="7746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84435-EBFE-1A45-95A0-1C60489E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50F7B1-AC2B-8140-B1A9-FFFF2E7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C0AAE-CB82-8B40-AED0-56B0F1B7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7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9">
            <a:extLst>
              <a:ext uri="{FF2B5EF4-FFF2-40B4-BE49-F238E27FC236}">
                <a16:creationId xmlns:a16="http://schemas.microsoft.com/office/drawing/2014/main" id="{C1B8029E-5094-6840-8807-F863C28D3B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A39BC142-B29B-8B49-B122-0BBEA2A3A2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2DCCAE7-C222-E64D-9879-FDFC6E286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56E0288A-57A4-A046-BE4A-71E940F2C9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2C3E5A72-3E52-4B4F-B15D-ECC36717F2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83000C5-7F58-5245-B3FB-4A9BA928A0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637BBB50-E008-B342-B808-319BF2EE68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939EC810-0AC4-EF48-A5C7-105FE6BE6D6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8988779"/>
            <a:ext cx="16260934" cy="155221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67EEEBEE-5802-BF41-8CE1-C57450EE36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A7A2538A-4459-964D-A531-35990380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A8C036F-0A67-B34D-8514-AAFCBF1256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F34A44F-0230-6B40-A0B1-F990AB9F04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F8C4E94C-BC6E-B440-825C-4754425CD3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85DAD13-8351-6042-BEB4-EBD38CE4F7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8EF8CC68-2DC1-244C-A1C3-CA0362733B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13" y="860780"/>
            <a:ext cx="6787614" cy="430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1215904" y="5245101"/>
            <a:ext cx="13812203" cy="80433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2437449" y="6203953"/>
            <a:ext cx="11374755" cy="131445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subtitle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4269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EF894B38-3B57-D347-A5C6-4EB4D62AFE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1"/>
            <a:ext cx="6333324" cy="914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45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D0BE9ED-A67F-3945-BF1E-51FD098F1B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1450" y="5118334"/>
            <a:ext cx="8154719" cy="21762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689"/>
              </a:lnSpc>
              <a:spcBef>
                <a:spcPts val="0"/>
              </a:spcBef>
              <a:buNone/>
              <a:defRPr sz="32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812791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1625582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2438373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3251164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</a:t>
            </a:r>
            <a:r>
              <a:rPr lang="en-US" dirty="0"/>
              <a:t> perv.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C775CD1-685F-EF49-9BCA-FC3391338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9793" y="1849425"/>
            <a:ext cx="8154721" cy="27225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978" b="0" i="0" baseline="0">
                <a:solidFill>
                  <a:schemeClr val="bg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TÍTULO COM SOBREPOSIÇÃO EM IMAGEM</a:t>
            </a:r>
          </a:p>
        </p:txBody>
      </p:sp>
    </p:spTree>
    <p:extLst>
      <p:ext uri="{BB962C8B-B14F-4D97-AF65-F5344CB8AC3E}">
        <p14:creationId xmlns:p14="http://schemas.microsoft.com/office/powerpoint/2010/main" val="12171872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 dirty="0"/>
              <a:t>Clique no ícone para adicionar uma imagem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9E5EA315-A9CE-724F-BB69-7ECA6327FA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59139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1 Ponto</a:t>
            </a:r>
          </a:p>
          <a:p>
            <a:pPr lvl="0"/>
            <a:endParaRPr lang="pt-BR" dirty="0"/>
          </a:p>
        </p:txBody>
      </p:sp>
      <p:sp>
        <p:nvSpPr>
          <p:cNvPr id="23" name="Espaço Reservado para Texto 22">
            <a:extLst>
              <a:ext uri="{FF2B5EF4-FFF2-40B4-BE49-F238E27FC236}">
                <a16:creationId xmlns:a16="http://schemas.microsoft.com/office/drawing/2014/main" id="{B9EE7A36-7E44-0F49-A0F3-C7B33C2AE2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19420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  <p:sp>
        <p:nvSpPr>
          <p:cNvPr id="24" name="Espaço Reservado para Texto 20">
            <a:extLst>
              <a:ext uri="{FF2B5EF4-FFF2-40B4-BE49-F238E27FC236}">
                <a16:creationId xmlns:a16="http://schemas.microsoft.com/office/drawing/2014/main" id="{A5A1224A-851D-9243-AF30-E3D9B5D6B5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82792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 Ponto</a:t>
            </a:r>
          </a:p>
          <a:p>
            <a:pPr lvl="0"/>
            <a:endParaRPr lang="pt-BR" dirty="0"/>
          </a:p>
        </p:txBody>
      </p:sp>
      <p:sp>
        <p:nvSpPr>
          <p:cNvPr id="25" name="Espaço Reservado para Texto 22">
            <a:extLst>
              <a:ext uri="{FF2B5EF4-FFF2-40B4-BE49-F238E27FC236}">
                <a16:creationId xmlns:a16="http://schemas.microsoft.com/office/drawing/2014/main" id="{F076BCE0-AB58-6D48-80CE-B570FC284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43073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  <p:sp>
        <p:nvSpPr>
          <p:cNvPr id="26" name="Espaço Reservado para Texto 20">
            <a:extLst>
              <a:ext uri="{FF2B5EF4-FFF2-40B4-BE49-F238E27FC236}">
                <a16:creationId xmlns:a16="http://schemas.microsoft.com/office/drawing/2014/main" id="{434DB8B3-B0B9-6E45-8B82-234F8E7B3C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06445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 Ponto</a:t>
            </a:r>
          </a:p>
          <a:p>
            <a:pPr lvl="0"/>
            <a:endParaRPr lang="pt-BR" dirty="0"/>
          </a:p>
        </p:txBody>
      </p:sp>
      <p:sp>
        <p:nvSpPr>
          <p:cNvPr id="27" name="Espaço Reservado para Texto 22">
            <a:extLst>
              <a:ext uri="{FF2B5EF4-FFF2-40B4-BE49-F238E27FC236}">
                <a16:creationId xmlns:a16="http://schemas.microsoft.com/office/drawing/2014/main" id="{879F5DBE-FB41-D146-8D80-7C3BBC5A62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66726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  <p:sp>
        <p:nvSpPr>
          <p:cNvPr id="28" name="Espaço Reservado para Texto 20">
            <a:extLst>
              <a:ext uri="{FF2B5EF4-FFF2-40B4-BE49-F238E27FC236}">
                <a16:creationId xmlns:a16="http://schemas.microsoft.com/office/drawing/2014/main" id="{2E2FE1B4-4D49-1845-80C0-8A7C694CC1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30097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4 Ponto</a:t>
            </a:r>
          </a:p>
          <a:p>
            <a:pPr lvl="0"/>
            <a:endParaRPr lang="pt-BR" dirty="0"/>
          </a:p>
        </p:txBody>
      </p:sp>
      <p:sp>
        <p:nvSpPr>
          <p:cNvPr id="29" name="Espaço Reservado para Texto 22">
            <a:extLst>
              <a:ext uri="{FF2B5EF4-FFF2-40B4-BE49-F238E27FC236}">
                <a16:creationId xmlns:a16="http://schemas.microsoft.com/office/drawing/2014/main" id="{3CE5E994-1EE6-FE42-9146-BFF9512DC9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090378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24436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82977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0841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0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65319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60260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70559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64434" y="3323163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638202" y="3412449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53846" y="398558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627614" y="4107365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53846" y="4646723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607843" y="4737705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  <p:sp>
        <p:nvSpPr>
          <p:cNvPr id="38" name="Isosceles Triangle 32">
            <a:extLst>
              <a:ext uri="{FF2B5EF4-FFF2-40B4-BE49-F238E27FC236}">
                <a16:creationId xmlns:a16="http://schemas.microsoft.com/office/drawing/2014/main" id="{4DE544BF-7805-4022-B874-50BDA673B612}"/>
              </a:ext>
            </a:extLst>
          </p:cNvPr>
          <p:cNvSpPr/>
          <p:nvPr userDrawn="1"/>
        </p:nvSpPr>
        <p:spPr>
          <a:xfrm rot="5400000">
            <a:off x="7607842" y="5378208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9" name="Isosceles Triangle 32">
            <a:extLst>
              <a:ext uri="{FF2B5EF4-FFF2-40B4-BE49-F238E27FC236}">
                <a16:creationId xmlns:a16="http://schemas.microsoft.com/office/drawing/2014/main" id="{EDC98CF0-387F-47DF-A203-720D56CB2F36}"/>
              </a:ext>
            </a:extLst>
          </p:cNvPr>
          <p:cNvSpPr/>
          <p:nvPr userDrawn="1"/>
        </p:nvSpPr>
        <p:spPr>
          <a:xfrm rot="5400000">
            <a:off x="7607841" y="605453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1" name="Text Placeholder 8">
            <a:extLst>
              <a:ext uri="{FF2B5EF4-FFF2-40B4-BE49-F238E27FC236}">
                <a16:creationId xmlns:a16="http://schemas.microsoft.com/office/drawing/2014/main" id="{D9F1CE4D-3872-462A-9166-FC89AF3665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53846" y="5288922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9402D5DF-4C83-4D69-ADFA-148FD5BAADC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53846" y="596524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05</a:t>
            </a:r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8B359586-3A31-4425-AA44-B58CF0F8BA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53846" y="6598851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06</a:t>
            </a:r>
          </a:p>
        </p:txBody>
      </p:sp>
      <p:sp>
        <p:nvSpPr>
          <p:cNvPr id="44" name="Isosceles Triangle 32">
            <a:extLst>
              <a:ext uri="{FF2B5EF4-FFF2-40B4-BE49-F238E27FC236}">
                <a16:creationId xmlns:a16="http://schemas.microsoft.com/office/drawing/2014/main" id="{B626BE25-B340-4FE6-8074-5AD0D4E036E0}"/>
              </a:ext>
            </a:extLst>
          </p:cNvPr>
          <p:cNvSpPr/>
          <p:nvPr userDrawn="1"/>
        </p:nvSpPr>
        <p:spPr>
          <a:xfrm rot="5400000">
            <a:off x="7607841" y="6652927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11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7258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6CB30-9462-CF4D-B0BF-5BB585B5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9637159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2670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 Palestra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85" y="7816818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578" y="5995501"/>
            <a:ext cx="9002440" cy="9916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Palestrantes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2890" y="7168082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8A3F75-45E0-8B44-85CE-2C4F154FEE2B}"/>
              </a:ext>
            </a:extLst>
          </p:cNvPr>
          <p:cNvSpPr/>
          <p:nvPr userDrawn="1"/>
        </p:nvSpPr>
        <p:spPr>
          <a:xfrm>
            <a:off x="13251896" y="4836748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Imagem 4">
            <a:extLst>
              <a:ext uri="{FF2B5EF4-FFF2-40B4-BE49-F238E27FC236}">
                <a16:creationId xmlns:a16="http://schemas.microsoft.com/office/drawing/2014/main" id="{79544717-B77E-4C44-AC76-8C308AF0A4D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251584" y="4859338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4929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3751" y="206862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577519" y="2157910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1D2B32B-B1FF-7946-B540-BB04AF6373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3750" y="2573735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93164" y="3646900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566932" y="3736186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D49F3E3B-F914-D04D-B73E-DCE6E0C8BB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93163" y="4152011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93163" y="521913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566931" y="530842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91CCF7EA-CD76-FB40-9764-C15C28233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3162" y="5724247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3EAD8548-A506-B54E-BE3E-C488C938B2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163" y="688717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64" name="Isosceles Triangle 32">
            <a:extLst>
              <a:ext uri="{FF2B5EF4-FFF2-40B4-BE49-F238E27FC236}">
                <a16:creationId xmlns:a16="http://schemas.microsoft.com/office/drawing/2014/main" id="{85CC6708-A734-064B-8C15-8A3F457812E3}"/>
              </a:ext>
            </a:extLst>
          </p:cNvPr>
          <p:cNvSpPr/>
          <p:nvPr userDrawn="1"/>
        </p:nvSpPr>
        <p:spPr>
          <a:xfrm rot="5400000">
            <a:off x="7566931" y="6976461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D011816-99E1-BE46-9635-9A5456C6EF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93162" y="7392286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74930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Imagem 27">
            <a:extLst>
              <a:ext uri="{FF2B5EF4-FFF2-40B4-BE49-F238E27FC236}">
                <a16:creationId xmlns:a16="http://schemas.microsoft.com/office/drawing/2014/main" id="{DDFA91BE-2200-7D4D-842C-EA2F64345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7017" y="2470737"/>
            <a:ext cx="4851871" cy="4231510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93BD5459-2074-F647-B99C-1B48D2327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1" i="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SEPARATA</a:t>
            </a:r>
            <a:endParaRPr lang="pt-BR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E267B6C8-6B9B-A84B-876A-E9C484FA9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0" i="0" baseline="0">
                <a:solidFill>
                  <a:schemeClr val="tx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68800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400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0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545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4863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ECD6473-99E2-514A-B7E6-054B2E027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7A1D3E0-328D-694C-A8E3-BA458C202B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FD252FC1-ACEE-E341-9AE5-09F1407102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06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irculo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1325" y="857273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0AAE8436-BC57-614A-8C68-8787776DC6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21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33" name="Group 22">
            <a:extLst>
              <a:ext uri="{FF2B5EF4-FFF2-40B4-BE49-F238E27FC236}">
                <a16:creationId xmlns:a16="http://schemas.microsoft.com/office/drawing/2014/main" id="{4F8D6920-3701-4246-9E43-B10205CD4577}"/>
              </a:ext>
            </a:extLst>
          </p:cNvPr>
          <p:cNvGrpSpPr/>
          <p:nvPr userDrawn="1"/>
        </p:nvGrpSpPr>
        <p:grpSpPr>
          <a:xfrm>
            <a:off x="2193705" y="2663156"/>
            <a:ext cx="3041790" cy="2493705"/>
            <a:chOff x="4754673" y="3776276"/>
            <a:chExt cx="2377853" cy="2042561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30B0093-6627-A44C-8BE0-3529BD5EF05C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458F3A35-2BBF-F44F-82FA-0E0CB9D2D506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6" name="Straight Connector 19">
              <a:extLst>
                <a:ext uri="{FF2B5EF4-FFF2-40B4-BE49-F238E27FC236}">
                  <a16:creationId xmlns:a16="http://schemas.microsoft.com/office/drawing/2014/main" id="{163CC4A0-D870-7341-965B-608BFE2ED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73E4692C-9547-3E45-B359-2BCD5FC68F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439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46" name="Picture Placeholder 1">
            <a:extLst>
              <a:ext uri="{FF2B5EF4-FFF2-40B4-BE49-F238E27FC236}">
                <a16:creationId xmlns:a16="http://schemas.microsoft.com/office/drawing/2014/main" id="{AD8A70DA-1FF0-414A-B659-5615F09D3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921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51" name="Picture Placeholder 1">
            <a:extLst>
              <a:ext uri="{FF2B5EF4-FFF2-40B4-BE49-F238E27FC236}">
                <a16:creationId xmlns:a16="http://schemas.microsoft.com/office/drawing/2014/main" id="{2EF034F6-14D1-FB4F-A7CA-06FEF00B65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5439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56" name="Group 22">
            <a:extLst>
              <a:ext uri="{FF2B5EF4-FFF2-40B4-BE49-F238E27FC236}">
                <a16:creationId xmlns:a16="http://schemas.microsoft.com/office/drawing/2014/main" id="{923FDFF7-1E11-A144-94FE-88042EE4C7F2}"/>
              </a:ext>
            </a:extLst>
          </p:cNvPr>
          <p:cNvGrpSpPr/>
          <p:nvPr userDrawn="1"/>
        </p:nvGrpSpPr>
        <p:grpSpPr>
          <a:xfrm>
            <a:off x="7108974" y="2663156"/>
            <a:ext cx="3041790" cy="2493705"/>
            <a:chOff x="4754673" y="3776276"/>
            <a:chExt cx="2377853" cy="2042561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5108C30A-A68A-B54F-90CA-25DD3BAAFB3A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58" name="Rectangle 17">
              <a:extLst>
                <a:ext uri="{FF2B5EF4-FFF2-40B4-BE49-F238E27FC236}">
                  <a16:creationId xmlns:a16="http://schemas.microsoft.com/office/drawing/2014/main" id="{CB076D9D-C9AE-004D-B124-5A9B5556A38E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8C76197D-E208-FB40-AF3D-AFA3E6FC74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22">
            <a:extLst>
              <a:ext uri="{FF2B5EF4-FFF2-40B4-BE49-F238E27FC236}">
                <a16:creationId xmlns:a16="http://schemas.microsoft.com/office/drawing/2014/main" id="{1EEC6CF7-F8E6-D542-B2BF-F54ABC6A8AD0}"/>
              </a:ext>
            </a:extLst>
          </p:cNvPr>
          <p:cNvGrpSpPr/>
          <p:nvPr userDrawn="1"/>
        </p:nvGrpSpPr>
        <p:grpSpPr>
          <a:xfrm>
            <a:off x="2193705" y="5793022"/>
            <a:ext cx="3041790" cy="2493705"/>
            <a:chOff x="4754673" y="3776276"/>
            <a:chExt cx="2377853" cy="2042561"/>
          </a:xfrm>
        </p:grpSpPr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id="{9B263FA7-59CD-A24C-9311-904F2B090088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03</a:t>
              </a:r>
            </a:p>
          </p:txBody>
        </p:sp>
        <p:sp>
          <p:nvSpPr>
            <p:cNvPr id="62" name="Rectangle 17">
              <a:extLst>
                <a:ext uri="{FF2B5EF4-FFF2-40B4-BE49-F238E27FC236}">
                  <a16:creationId xmlns:a16="http://schemas.microsoft.com/office/drawing/2014/main" id="{93A9B279-6541-3F4F-92EA-40A7F97F78A1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3" name="Straight Connector 19">
              <a:extLst>
                <a:ext uri="{FF2B5EF4-FFF2-40B4-BE49-F238E27FC236}">
                  <a16:creationId xmlns:a16="http://schemas.microsoft.com/office/drawing/2014/main" id="{D8497D5A-3766-F649-949F-95959C2D3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22">
            <a:extLst>
              <a:ext uri="{FF2B5EF4-FFF2-40B4-BE49-F238E27FC236}">
                <a16:creationId xmlns:a16="http://schemas.microsoft.com/office/drawing/2014/main" id="{75A41C50-4FBD-0C45-977B-8DD330CBD823}"/>
              </a:ext>
            </a:extLst>
          </p:cNvPr>
          <p:cNvGrpSpPr/>
          <p:nvPr userDrawn="1"/>
        </p:nvGrpSpPr>
        <p:grpSpPr>
          <a:xfrm>
            <a:off x="7108974" y="5793022"/>
            <a:ext cx="3041790" cy="2493705"/>
            <a:chOff x="4754673" y="3776276"/>
            <a:chExt cx="2377853" cy="2042561"/>
          </a:xfrm>
        </p:grpSpPr>
        <p:sp>
          <p:nvSpPr>
            <p:cNvPr id="65" name="TextBox 15">
              <a:extLst>
                <a:ext uri="{FF2B5EF4-FFF2-40B4-BE49-F238E27FC236}">
                  <a16:creationId xmlns:a16="http://schemas.microsoft.com/office/drawing/2014/main" id="{E6003AA2-5A3D-A84A-8248-8C9475AA307D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04</a:t>
              </a:r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1A045F16-DA9A-F146-A047-4F7DCDBD062C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7" name="Straight Connector 19">
              <a:extLst>
                <a:ext uri="{FF2B5EF4-FFF2-40B4-BE49-F238E27FC236}">
                  <a16:creationId xmlns:a16="http://schemas.microsoft.com/office/drawing/2014/main" id="{93EE31A4-5781-1145-8243-A70D1C65F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4386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262739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282653" y="4084703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69AC912-D694-F640-A12E-DF58912E46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20535"/>
            <a:ext cx="4648278" cy="20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5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226369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63">
            <a:extLst>
              <a:ext uri="{FF2B5EF4-FFF2-40B4-BE49-F238E27FC236}">
                <a16:creationId xmlns:a16="http://schemas.microsoft.com/office/drawing/2014/main" id="{8E800CAA-06F9-BC48-9B73-C0212B984F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2BE2CB6A-0C49-9D4E-9AC5-99CB83202A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5">
              <a:extLst>
                <a:ext uri="{FF2B5EF4-FFF2-40B4-BE49-F238E27FC236}">
                  <a16:creationId xmlns:a16="http://schemas.microsoft.com/office/drawing/2014/main" id="{C4AC026C-FE1D-954D-88FA-023712DFB4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FBA581A4-AFD4-4348-B4FA-F66451CB64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7">
              <a:extLst>
                <a:ext uri="{FF2B5EF4-FFF2-40B4-BE49-F238E27FC236}">
                  <a16:creationId xmlns:a16="http://schemas.microsoft.com/office/drawing/2014/main" id="{AC1E808F-2AAC-2A4D-8973-F6285394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0" name="Rectangle 68">
              <a:extLst>
                <a:ext uri="{FF2B5EF4-FFF2-40B4-BE49-F238E27FC236}">
                  <a16:creationId xmlns:a16="http://schemas.microsoft.com/office/drawing/2014/main" id="{7CA0A719-D589-CC4C-BD4A-68A4BA95E0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Rectangle 69">
              <a:extLst>
                <a:ext uri="{FF2B5EF4-FFF2-40B4-BE49-F238E27FC236}">
                  <a16:creationId xmlns:a16="http://schemas.microsoft.com/office/drawing/2014/main" id="{85597B8E-895F-FE45-95DF-FFB7B5F9C2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2" name="Group 56">
            <a:extLst>
              <a:ext uri="{FF2B5EF4-FFF2-40B4-BE49-F238E27FC236}">
                <a16:creationId xmlns:a16="http://schemas.microsoft.com/office/drawing/2014/main" id="{CB4DF70F-8A3C-7D4E-BAA7-5FD8899BC9C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33" name="Rectangle 57">
              <a:extLst>
                <a:ext uri="{FF2B5EF4-FFF2-40B4-BE49-F238E27FC236}">
                  <a16:creationId xmlns:a16="http://schemas.microsoft.com/office/drawing/2014/main" id="{58AE9F02-F2D4-ED4F-9231-BED548F604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4" name="Rectangle 58">
              <a:extLst>
                <a:ext uri="{FF2B5EF4-FFF2-40B4-BE49-F238E27FC236}">
                  <a16:creationId xmlns:a16="http://schemas.microsoft.com/office/drawing/2014/main" id="{CD6B043D-1712-CC4A-BCDF-BD3EC9E788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A13F8C20-8FC5-6246-A3B6-47CD2C4C1C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Rectangle 60">
              <a:extLst>
                <a:ext uri="{FF2B5EF4-FFF2-40B4-BE49-F238E27FC236}">
                  <a16:creationId xmlns:a16="http://schemas.microsoft.com/office/drawing/2014/main" id="{CE30AA67-FF1F-4743-988A-7B0A29EAC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Rectangle 61">
              <a:extLst>
                <a:ext uri="{FF2B5EF4-FFF2-40B4-BE49-F238E27FC236}">
                  <a16:creationId xmlns:a16="http://schemas.microsoft.com/office/drawing/2014/main" id="{A73381CB-6F33-4741-8331-F6D05C07C8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50F470A3-2C0B-6644-B6F5-6AFC86FAF6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2A98CCCD-A537-8D43-85EA-4FB07197CA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2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B84ECE6-7F19-3C47-B8C8-ABD8DBB5EA5F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9FA149D-C5DD-D248-B11B-59423394D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01A5EB9-A291-1A40-B853-05111696E6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6FACB63-7CE8-D84C-AAEB-BD659D4365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602425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84AD018-72F3-9D44-A1AC-7B34ABD713F5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B66142-D0A6-6148-8B5B-45631CE9C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91679"/>
            <a:ext cx="4648278" cy="2061029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6B960C8E-3C9B-8845-873C-527033302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9FB95CA-094A-4D41-A369-0F2E5B1B1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838004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0"/>
            <a:ext cx="5405188" cy="928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AA6EDF-5DB4-254C-9764-4954D7D15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8A71298-8D1F-E649-86F1-7FC69C9A17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954E26B-AA7D-0244-8AF4-EC65F77C7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462729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88EBFC1F-BE96-A34C-9440-8B26965B77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1" name="Rectangle 64">
              <a:extLst>
                <a:ext uri="{FF2B5EF4-FFF2-40B4-BE49-F238E27FC236}">
                  <a16:creationId xmlns:a16="http://schemas.microsoft.com/office/drawing/2014/main" id="{B0BC6F0A-F573-0641-A260-B8B5A86C64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E2C5491E-8939-EB46-B932-A8BA8F7EE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158B6CDB-36EC-6D42-93D8-31A471DAC6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FECDC88B-F140-F146-BBCA-4BBFDD0895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C948BD57-BEB1-BB45-8183-E992CB3D7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7F16712F-E9FB-D242-A291-EF75A6459A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D9BCDF7B-C7B2-7E4B-8B9C-5528E9E2B0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7AE91F3C-90DE-3C40-8019-0A84A2997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3E48BAD7-CB25-EF46-920E-96D4EA91F3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EF74C70E-FC43-E046-9878-F6B5B71AED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BA22C51F-BE04-CE44-ABF6-C61C094F8D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2FB9CAE1-15D1-5C44-99AA-BF590FD0C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2A5B9BEE-ECD4-BE47-BDFD-5D7F14343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1"/>
            <a:ext cx="5405188" cy="91760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D706CAE-7E19-954F-ADDF-C92C75D42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34FC309-41DB-024F-8D9E-DC9CB15AA1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6B294B8-5A07-6844-918A-E36A0CDF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904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5" name="Group 66">
            <a:extLst>
              <a:ext uri="{FF2B5EF4-FFF2-40B4-BE49-F238E27FC236}">
                <a16:creationId xmlns:a16="http://schemas.microsoft.com/office/drawing/2014/main" id="{7F59A8E9-F25B-4049-927B-9E797A74FF17}"/>
              </a:ext>
            </a:extLst>
          </p:cNvPr>
          <p:cNvGrpSpPr/>
          <p:nvPr userDrawn="1"/>
        </p:nvGrpSpPr>
        <p:grpSpPr>
          <a:xfrm>
            <a:off x="5240147" y="6099288"/>
            <a:ext cx="2470484" cy="2309760"/>
            <a:chOff x="5601345" y="1671509"/>
            <a:chExt cx="1947726" cy="1488977"/>
          </a:xfrm>
        </p:grpSpPr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A01AD83F-155F-5F41-A2AE-F08546CEE509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7" name="Text Placeholder 3">
              <a:extLst>
                <a:ext uri="{FF2B5EF4-FFF2-40B4-BE49-F238E27FC236}">
                  <a16:creationId xmlns:a16="http://schemas.microsoft.com/office/drawing/2014/main" id="{83C567F6-6A72-174D-9903-2089ABBE58FC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8" name="Group 69">
            <a:extLst>
              <a:ext uri="{FF2B5EF4-FFF2-40B4-BE49-F238E27FC236}">
                <a16:creationId xmlns:a16="http://schemas.microsoft.com/office/drawing/2014/main" id="{DF34CCC4-8832-A34A-ABAA-2D5DC9DF7131}"/>
              </a:ext>
            </a:extLst>
          </p:cNvPr>
          <p:cNvGrpSpPr/>
          <p:nvPr userDrawn="1"/>
        </p:nvGrpSpPr>
        <p:grpSpPr>
          <a:xfrm>
            <a:off x="2130006" y="6167349"/>
            <a:ext cx="2159898" cy="2070093"/>
            <a:chOff x="5609672" y="1652630"/>
            <a:chExt cx="1947725" cy="1334478"/>
          </a:xfrm>
        </p:grpSpPr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E96932E7-F6C8-D049-910C-C626C289B574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02079EDF-4E5D-014D-9D25-A7A35310D30B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" name="Group 69">
            <a:extLst>
              <a:ext uri="{FF2B5EF4-FFF2-40B4-BE49-F238E27FC236}">
                <a16:creationId xmlns:a16="http://schemas.microsoft.com/office/drawing/2014/main" id="{A25D3540-C103-7B4E-8605-F71477FA0C32}"/>
              </a:ext>
            </a:extLst>
          </p:cNvPr>
          <p:cNvGrpSpPr/>
          <p:nvPr userDrawn="1"/>
        </p:nvGrpSpPr>
        <p:grpSpPr>
          <a:xfrm>
            <a:off x="8660873" y="6089845"/>
            <a:ext cx="2470483" cy="2319203"/>
            <a:chOff x="5603652" y="1652630"/>
            <a:chExt cx="1947726" cy="1495066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28B9876A-5CF6-844E-8ED1-A1E25F8784FA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5EC76DFA-46F6-234B-A65A-48744FA49B8E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23B8CB3A-21BD-0D43-811F-CB84A692F9EC}"/>
              </a:ext>
            </a:extLst>
          </p:cNvPr>
          <p:cNvGrpSpPr/>
          <p:nvPr userDrawn="1"/>
        </p:nvGrpSpPr>
        <p:grpSpPr>
          <a:xfrm>
            <a:off x="12090832" y="6099288"/>
            <a:ext cx="2479264" cy="2309758"/>
            <a:chOff x="5610906" y="1671509"/>
            <a:chExt cx="1947726" cy="1488976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B4865303-19A5-8446-9F33-1FD8B9A3F898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0CFA6A90-9EE6-8046-8220-3C45DD6F0103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163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Insert Picture Here.png"/>
          <p:cNvSpPr>
            <a:spLocks noGrp="1"/>
          </p:cNvSpPr>
          <p:nvPr>
            <p:ph type="pic" idx="13"/>
          </p:nvPr>
        </p:nvSpPr>
        <p:spPr>
          <a:xfrm>
            <a:off x="1414732" y="791123"/>
            <a:ext cx="9161253" cy="68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49" name="Rectangle"/>
          <p:cNvSpPr>
            <a:spLocks noGrp="1"/>
          </p:cNvSpPr>
          <p:nvPr>
            <p:ph type="body" idx="14"/>
          </p:nvPr>
        </p:nvSpPr>
        <p:spPr>
          <a:xfrm>
            <a:off x="8505645" y="791122"/>
            <a:ext cx="7744005" cy="6817376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0" name="Rectangle"/>
          <p:cNvSpPr>
            <a:spLocks noGrp="1"/>
          </p:cNvSpPr>
          <p:nvPr>
            <p:ph type="body" sz="half" idx="15"/>
          </p:nvPr>
        </p:nvSpPr>
        <p:spPr>
          <a:xfrm>
            <a:off x="10575985" y="349688"/>
            <a:ext cx="5421417" cy="78454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270000" dist="635000" dir="81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 Thin" pitchFamily="2" charset="0"/>
                <a:ea typeface="Roboto Thin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2716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D1EC0C6-1E6F-304E-98C5-735A5808AC2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14988" y="1405004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F072D3E-B9AB-3743-A681-B544A7EFE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3499" y="635000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D6F0876-68B7-A845-A031-FB78B8B4B0D4}"/>
              </a:ext>
            </a:extLst>
          </p:cNvPr>
          <p:cNvGrpSpPr/>
          <p:nvPr userDrawn="1"/>
        </p:nvGrpSpPr>
        <p:grpSpPr>
          <a:xfrm>
            <a:off x="5843996" y="5999336"/>
            <a:ext cx="2470484" cy="2309760"/>
            <a:chOff x="5601345" y="1671509"/>
            <a:chExt cx="1947726" cy="1488977"/>
          </a:xfrm>
        </p:grpSpPr>
        <p:sp>
          <p:nvSpPr>
            <p:cNvPr id="11" name="Text Placeholder 3">
              <a:extLst>
                <a:ext uri="{FF2B5EF4-FFF2-40B4-BE49-F238E27FC236}">
                  <a16:creationId xmlns:a16="http://schemas.microsoft.com/office/drawing/2014/main" id="{0FFCD5DB-AE64-2F43-BFD5-31745B812CCB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509ABD39-FB61-9547-9B7B-72D6FD8C35BD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3" name="Group 69">
            <a:extLst>
              <a:ext uri="{FF2B5EF4-FFF2-40B4-BE49-F238E27FC236}">
                <a16:creationId xmlns:a16="http://schemas.microsoft.com/office/drawing/2014/main" id="{95A2C1D8-7EE7-E449-96D0-B015537FCA58}"/>
              </a:ext>
            </a:extLst>
          </p:cNvPr>
          <p:cNvGrpSpPr/>
          <p:nvPr userDrawn="1"/>
        </p:nvGrpSpPr>
        <p:grpSpPr>
          <a:xfrm>
            <a:off x="2733855" y="6067397"/>
            <a:ext cx="2159898" cy="2070093"/>
            <a:chOff x="5609672" y="1652630"/>
            <a:chExt cx="1947725" cy="1334478"/>
          </a:xfrm>
        </p:grpSpPr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id="{686956A9-E761-B646-97CE-2345D72B5A06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EACEE1B4-1904-C94F-86A6-15778E52B67D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6" name="Group 69">
            <a:extLst>
              <a:ext uri="{FF2B5EF4-FFF2-40B4-BE49-F238E27FC236}">
                <a16:creationId xmlns:a16="http://schemas.microsoft.com/office/drawing/2014/main" id="{4C4A64A8-3899-E842-AD10-FA8575162D6B}"/>
              </a:ext>
            </a:extLst>
          </p:cNvPr>
          <p:cNvGrpSpPr/>
          <p:nvPr userDrawn="1"/>
        </p:nvGrpSpPr>
        <p:grpSpPr>
          <a:xfrm>
            <a:off x="9264722" y="5989893"/>
            <a:ext cx="2470483" cy="2319203"/>
            <a:chOff x="5603652" y="1652630"/>
            <a:chExt cx="1947726" cy="1495066"/>
          </a:xfrm>
        </p:grpSpPr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id="{DD21B70C-6BF6-794D-86FC-DE60B451C0D6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8" name="Text Placeholder 3">
              <a:extLst>
                <a:ext uri="{FF2B5EF4-FFF2-40B4-BE49-F238E27FC236}">
                  <a16:creationId xmlns:a16="http://schemas.microsoft.com/office/drawing/2014/main" id="{1E6F6C16-5929-0C47-9B48-6FA26862CA60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9" name="Group 66">
            <a:extLst>
              <a:ext uri="{FF2B5EF4-FFF2-40B4-BE49-F238E27FC236}">
                <a16:creationId xmlns:a16="http://schemas.microsoft.com/office/drawing/2014/main" id="{A9B0426F-C71C-8E4E-966A-D76F3532186C}"/>
              </a:ext>
            </a:extLst>
          </p:cNvPr>
          <p:cNvGrpSpPr/>
          <p:nvPr userDrawn="1"/>
        </p:nvGrpSpPr>
        <p:grpSpPr>
          <a:xfrm>
            <a:off x="12694681" y="5999336"/>
            <a:ext cx="2479264" cy="2309758"/>
            <a:chOff x="5610906" y="1671509"/>
            <a:chExt cx="1947726" cy="1488976"/>
          </a:xfrm>
        </p:grpSpPr>
        <p:sp>
          <p:nvSpPr>
            <p:cNvPr id="20" name="Text Placeholder 3">
              <a:extLst>
                <a:ext uri="{FF2B5EF4-FFF2-40B4-BE49-F238E27FC236}">
                  <a16:creationId xmlns:a16="http://schemas.microsoft.com/office/drawing/2014/main" id="{C49964FD-0475-F24C-8057-8B626D23DC85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1" name="Text Placeholder 3">
              <a:extLst>
                <a:ext uri="{FF2B5EF4-FFF2-40B4-BE49-F238E27FC236}">
                  <a16:creationId xmlns:a16="http://schemas.microsoft.com/office/drawing/2014/main" id="{9A079938-14D3-E34E-A9CB-7CC9F6213B28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62BACD9-F793-5E40-838B-621713818A3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70575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33ED171A-16EC-AA42-8954-0ADF50BDE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6922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0895E41-C7E4-7746-9ED6-437E6304FB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3269" y="3354606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D3FBE1DE-0900-5347-9C7B-A1AA2B3C5E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694227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654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9BEDF-0C94-7545-9AA5-A5DA102B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13258367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1662D-455C-AD47-B632-650247BE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A75C99-500A-E946-8B94-E11CCFA7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FB3B2-9578-9E40-8D6E-6E233E7C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19849-10E8-5844-956E-4ABFE763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F7D703-D2D7-3C48-A50F-2CA55525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89347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25223-FB4C-FF44-8EDD-45800D0A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702" y="2280355"/>
            <a:ext cx="14015323" cy="3804356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7DEA3-36C4-1146-B6AF-A6EF6425A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702" y="6118577"/>
            <a:ext cx="14015323" cy="2000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791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58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373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4pPr>
            <a:lvl5pPr marL="325116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5pPr>
            <a:lvl6pPr marL="406395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6pPr>
            <a:lvl7pPr marL="4876745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7pPr>
            <a:lvl8pPr marL="5689537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8pPr>
            <a:lvl9pPr marL="650232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B3F3B-8613-2E43-98A9-6927183E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42941-8AAF-ED4B-BF32-A5BD579F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AF396E-3168-AC4C-8356-44029EE4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8179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DF4F2-3FF7-C54F-8649-DC1DBCC5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4E3DE6-4D94-6C46-BE9C-5705B331F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163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1BD726-C8A0-A843-96B9-D4541C824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60239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BD0FF-5C1D-424C-A369-CE3264E64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498B37-DCDD-2742-9628-6161277C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1C5E34-9F2C-6D45-AAE3-86E095F8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4616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73AC4-3C6C-E64B-BF52-3D5CE7E3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488247"/>
            <a:ext cx="14015323" cy="176671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AAB86F-2DE5-514E-8D3F-968509EA3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986" y="2240845"/>
            <a:ext cx="6875068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06D0B7-3334-FC4B-B713-B6EF93380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986" y="3341512"/>
            <a:ext cx="6875068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8328E7-3482-B84F-AAE1-F5E8F1DA5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386" y="2240845"/>
            <a:ext cx="6908923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4C3D52-BDEA-B34B-B49D-377E8FB05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386" y="3341512"/>
            <a:ext cx="6908923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0F4B52-C222-F142-83B2-79C7A0049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5F65EF-240E-AF40-816E-BAFF9E9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1C7FDB-B9AD-FA43-894F-17D8F89C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0477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9476B-2522-5B48-84CE-4BDA407E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AA3650-0257-EE4C-A00C-8641E567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CB903F-591A-7147-B706-C337ACB1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0DA7AFC-B35D-7243-81CA-30F227F2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34168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3AB3B9-FDC3-1F4F-9512-FFEDA50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ACC31D-1390-344D-ADC2-14F4E5B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52D90E-5D47-3B4D-A9E8-00C2267E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37949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C0FB4-A23C-BB42-B0CE-FEBC7B96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A8A74-13FF-BF43-9C52-6EC39A6EE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1DE4D1-F5C4-5042-AC71-17ED11EC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E8DD17-0950-B54F-979F-D8995602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F59392-2633-C949-A4D2-52AF10CD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5B89A7-396C-5F43-89CE-533D75D2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14917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2DFD3-4F22-F84E-B68C-0C8EB858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67D1B8-5FFA-154A-B16B-8CE2DF963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9"/>
            </a:lvl1pPr>
            <a:lvl2pPr marL="812791" indent="0">
              <a:buNone/>
              <a:defRPr sz="4978"/>
            </a:lvl2pPr>
            <a:lvl3pPr marL="1625582" indent="0">
              <a:buNone/>
              <a:defRPr sz="4267"/>
            </a:lvl3pPr>
            <a:lvl4pPr marL="2438373" indent="0">
              <a:buNone/>
              <a:defRPr sz="3556"/>
            </a:lvl4pPr>
            <a:lvl5pPr marL="3251164" indent="0">
              <a:buNone/>
              <a:defRPr sz="3556"/>
            </a:lvl5pPr>
            <a:lvl6pPr marL="4063954" indent="0">
              <a:buNone/>
              <a:defRPr sz="3556"/>
            </a:lvl6pPr>
            <a:lvl7pPr marL="4876745" indent="0">
              <a:buNone/>
              <a:defRPr sz="3556"/>
            </a:lvl7pPr>
            <a:lvl8pPr marL="5689537" indent="0">
              <a:buNone/>
              <a:defRPr sz="3556"/>
            </a:lvl8pPr>
            <a:lvl9pPr marL="6502328" indent="0">
              <a:buNone/>
              <a:defRPr sz="3556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F05E3A-D17F-B149-9ADF-05F0C18A6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49959E-4E1F-9843-B7C7-A184F6EB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B11090-CD8A-E346-A3D1-1EC0D884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01EAD7-76DA-4145-BF50-B30EB21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46145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FCF45-5752-D64B-A399-9D249CB4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8ECBDD-38D6-E04F-84F7-3E3CD7BAE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83B15-C82A-6049-A2BB-E85380C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D4F24B-C12C-0441-8D4B-9495ABC6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5A5D86-C87F-D043-870D-7C45C9B4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2832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2CBDFD-B64D-CA41-942C-44660D51D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658" y="488246"/>
            <a:ext cx="3503831" cy="77469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420F22-8CAE-D744-A292-12F994DA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488246"/>
            <a:ext cx="10240665" cy="7746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84435-EBFE-1A45-95A0-1C60489E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50F7B1-AC2B-8140-B1A9-FFFF2E7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C0AAE-CB82-8B40-AED0-56B0F1B7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64643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9">
            <a:extLst>
              <a:ext uri="{FF2B5EF4-FFF2-40B4-BE49-F238E27FC236}">
                <a16:creationId xmlns:a16="http://schemas.microsoft.com/office/drawing/2014/main" id="{C1B8029E-5094-6840-8807-F863C28D3B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A39BC142-B29B-8B49-B122-0BBEA2A3A2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2DCCAE7-C222-E64D-9879-FDFC6E286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56E0288A-57A4-A046-BE4A-71E940F2C9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2C3E5A72-3E52-4B4F-B15D-ECC36717F2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83000C5-7F58-5245-B3FB-4A9BA928A0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637BBB50-E008-B342-B808-319BF2EE68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939EC810-0AC4-EF48-A5C7-105FE6BE6D6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8988779"/>
            <a:ext cx="16260934" cy="155221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67EEEBEE-5802-BF41-8CE1-C57450EE36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A7A2538A-4459-964D-A531-35990380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A8C036F-0A67-B34D-8514-AAFCBF1256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F34A44F-0230-6B40-A0B1-F990AB9F04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F8C4E94C-BC6E-B440-825C-4754425CD3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85DAD13-8351-6042-BEB4-EBD38CE4F7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8EF8CC68-2DC1-244C-A1C3-CA0362733B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13" y="860780"/>
            <a:ext cx="6787614" cy="430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1215904" y="5245101"/>
            <a:ext cx="13812203" cy="80433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2437449" y="6203953"/>
            <a:ext cx="11374755" cy="131445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subtitle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7337700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EF894B38-3B57-D347-A5C6-4EB4D62AFE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1"/>
            <a:ext cx="6333324" cy="914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45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D0BE9ED-A67F-3945-BF1E-51FD098F1B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1450" y="5118334"/>
            <a:ext cx="8154719" cy="21762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689"/>
              </a:lnSpc>
              <a:spcBef>
                <a:spcPts val="0"/>
              </a:spcBef>
              <a:buNone/>
              <a:defRPr sz="32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812791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1625582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2438373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3251164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</a:t>
            </a:r>
            <a:r>
              <a:rPr lang="en-US" dirty="0"/>
              <a:t> perv.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C775CD1-685F-EF49-9BCA-FC3391338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9793" y="1849425"/>
            <a:ext cx="8154721" cy="27225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978" b="0" i="0" baseline="0">
                <a:solidFill>
                  <a:schemeClr val="bg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TÍTULO COM SOBREPOSIÇÃO EM IMAGEM</a:t>
            </a:r>
          </a:p>
        </p:txBody>
      </p:sp>
    </p:spTree>
    <p:extLst>
      <p:ext uri="{BB962C8B-B14F-4D97-AF65-F5344CB8AC3E}">
        <p14:creationId xmlns:p14="http://schemas.microsoft.com/office/powerpoint/2010/main" val="401638912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 dirty="0"/>
              <a:t>Clique no ícone para adicionar uma imagem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9E5EA315-A9CE-724F-BB69-7ECA6327FA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59139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1 Ponto</a:t>
            </a:r>
          </a:p>
          <a:p>
            <a:pPr lvl="0"/>
            <a:endParaRPr lang="pt-BR" dirty="0"/>
          </a:p>
        </p:txBody>
      </p:sp>
      <p:sp>
        <p:nvSpPr>
          <p:cNvPr id="23" name="Espaço Reservado para Texto 22">
            <a:extLst>
              <a:ext uri="{FF2B5EF4-FFF2-40B4-BE49-F238E27FC236}">
                <a16:creationId xmlns:a16="http://schemas.microsoft.com/office/drawing/2014/main" id="{B9EE7A36-7E44-0F49-A0F3-C7B33C2AE2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19420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  <p:sp>
        <p:nvSpPr>
          <p:cNvPr id="24" name="Espaço Reservado para Texto 20">
            <a:extLst>
              <a:ext uri="{FF2B5EF4-FFF2-40B4-BE49-F238E27FC236}">
                <a16:creationId xmlns:a16="http://schemas.microsoft.com/office/drawing/2014/main" id="{A5A1224A-851D-9243-AF30-E3D9B5D6B5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82792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 Ponto</a:t>
            </a:r>
          </a:p>
          <a:p>
            <a:pPr lvl="0"/>
            <a:endParaRPr lang="pt-BR" dirty="0"/>
          </a:p>
        </p:txBody>
      </p:sp>
      <p:sp>
        <p:nvSpPr>
          <p:cNvPr id="25" name="Espaço Reservado para Texto 22">
            <a:extLst>
              <a:ext uri="{FF2B5EF4-FFF2-40B4-BE49-F238E27FC236}">
                <a16:creationId xmlns:a16="http://schemas.microsoft.com/office/drawing/2014/main" id="{F076BCE0-AB58-6D48-80CE-B570FC284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43073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  <p:sp>
        <p:nvSpPr>
          <p:cNvPr id="26" name="Espaço Reservado para Texto 20">
            <a:extLst>
              <a:ext uri="{FF2B5EF4-FFF2-40B4-BE49-F238E27FC236}">
                <a16:creationId xmlns:a16="http://schemas.microsoft.com/office/drawing/2014/main" id="{434DB8B3-B0B9-6E45-8B82-234F8E7B3C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06445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 Ponto</a:t>
            </a:r>
          </a:p>
          <a:p>
            <a:pPr lvl="0"/>
            <a:endParaRPr lang="pt-BR" dirty="0"/>
          </a:p>
        </p:txBody>
      </p:sp>
      <p:sp>
        <p:nvSpPr>
          <p:cNvPr id="27" name="Espaço Reservado para Texto 22">
            <a:extLst>
              <a:ext uri="{FF2B5EF4-FFF2-40B4-BE49-F238E27FC236}">
                <a16:creationId xmlns:a16="http://schemas.microsoft.com/office/drawing/2014/main" id="{879F5DBE-FB41-D146-8D80-7C3BBC5A62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66726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  <p:sp>
        <p:nvSpPr>
          <p:cNvPr id="28" name="Espaço Reservado para Texto 20">
            <a:extLst>
              <a:ext uri="{FF2B5EF4-FFF2-40B4-BE49-F238E27FC236}">
                <a16:creationId xmlns:a16="http://schemas.microsoft.com/office/drawing/2014/main" id="{2E2FE1B4-4D49-1845-80C0-8A7C694CC1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30097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4 Ponto</a:t>
            </a:r>
          </a:p>
          <a:p>
            <a:pPr lvl="0"/>
            <a:endParaRPr lang="pt-BR" dirty="0"/>
          </a:p>
        </p:txBody>
      </p:sp>
      <p:sp>
        <p:nvSpPr>
          <p:cNvPr id="29" name="Espaço Reservado para Texto 22">
            <a:extLst>
              <a:ext uri="{FF2B5EF4-FFF2-40B4-BE49-F238E27FC236}">
                <a16:creationId xmlns:a16="http://schemas.microsoft.com/office/drawing/2014/main" id="{3CE5E994-1EE6-FE42-9146-BFF9512DC9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090378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52530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77964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325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0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897038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583255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0239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64434" y="3323163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638202" y="3412449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53846" y="398558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627614" y="4107365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53846" y="4646723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607843" y="4737705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  <p:sp>
        <p:nvSpPr>
          <p:cNvPr id="38" name="Isosceles Triangle 32">
            <a:extLst>
              <a:ext uri="{FF2B5EF4-FFF2-40B4-BE49-F238E27FC236}">
                <a16:creationId xmlns:a16="http://schemas.microsoft.com/office/drawing/2014/main" id="{4DE544BF-7805-4022-B874-50BDA673B612}"/>
              </a:ext>
            </a:extLst>
          </p:cNvPr>
          <p:cNvSpPr/>
          <p:nvPr userDrawn="1"/>
        </p:nvSpPr>
        <p:spPr>
          <a:xfrm rot="5400000">
            <a:off x="7607842" y="5378208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9" name="Isosceles Triangle 32">
            <a:extLst>
              <a:ext uri="{FF2B5EF4-FFF2-40B4-BE49-F238E27FC236}">
                <a16:creationId xmlns:a16="http://schemas.microsoft.com/office/drawing/2014/main" id="{EDC98CF0-387F-47DF-A203-720D56CB2F36}"/>
              </a:ext>
            </a:extLst>
          </p:cNvPr>
          <p:cNvSpPr/>
          <p:nvPr userDrawn="1"/>
        </p:nvSpPr>
        <p:spPr>
          <a:xfrm rot="5400000">
            <a:off x="7607841" y="605453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1" name="Text Placeholder 8">
            <a:extLst>
              <a:ext uri="{FF2B5EF4-FFF2-40B4-BE49-F238E27FC236}">
                <a16:creationId xmlns:a16="http://schemas.microsoft.com/office/drawing/2014/main" id="{D9F1CE4D-3872-462A-9166-FC89AF3665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53846" y="5288922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9402D5DF-4C83-4D69-ADFA-148FD5BAADC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53846" y="596524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05</a:t>
            </a:r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8B359586-3A31-4425-AA44-B58CF0F8BA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53846" y="6598851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06</a:t>
            </a:r>
          </a:p>
        </p:txBody>
      </p:sp>
      <p:sp>
        <p:nvSpPr>
          <p:cNvPr id="44" name="Isosceles Triangle 32">
            <a:extLst>
              <a:ext uri="{FF2B5EF4-FFF2-40B4-BE49-F238E27FC236}">
                <a16:creationId xmlns:a16="http://schemas.microsoft.com/office/drawing/2014/main" id="{B626BE25-B340-4FE6-8074-5AD0D4E036E0}"/>
              </a:ext>
            </a:extLst>
          </p:cNvPr>
          <p:cNvSpPr/>
          <p:nvPr userDrawn="1"/>
        </p:nvSpPr>
        <p:spPr>
          <a:xfrm rot="5400000">
            <a:off x="7607841" y="6652927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50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54DF-CB0E-46F9-AA3C-00BC673E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2717902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54DF-CB0E-46F9-AA3C-00BC673E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94288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8930" y="1583526"/>
            <a:ext cx="15534034" cy="30221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360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51794" y="386015"/>
            <a:ext cx="15534034" cy="1402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Lorem ipsum dolor sit.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302704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81549" y="1912495"/>
            <a:ext cx="14685621" cy="2459477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304670" indent="0">
              <a:buNone/>
              <a:defRPr/>
            </a:lvl2pPr>
            <a:lvl3pPr marL="609341" indent="0">
              <a:buNone/>
              <a:defRPr/>
            </a:lvl3pPr>
            <a:lvl4pPr marL="914012" indent="0">
              <a:buNone/>
              <a:defRPr/>
            </a:lvl4pPr>
            <a:lvl5pPr marL="1218682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1161049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79112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&amp; half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5FD86D9-1D6D-4281-8DED-C8FF1A033CB0}"/>
              </a:ext>
            </a:extLst>
          </p:cNvPr>
          <p:cNvSpPr/>
          <p:nvPr userDrawn="1"/>
        </p:nvSpPr>
        <p:spPr bwMode="auto">
          <a:xfrm flipH="1">
            <a:off x="2" y="0"/>
            <a:ext cx="7309846" cy="9144000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3710" tIns="194969" rIns="243710" bIns="19496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242560" fontAlgn="base">
              <a:spcBef>
                <a:spcPct val="0"/>
              </a:spcBef>
              <a:spcAft>
                <a:spcPct val="0"/>
              </a:spcAft>
            </a:pPr>
            <a:endParaRPr lang="en-US" sz="2666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028104" y="3734164"/>
            <a:ext cx="7309846" cy="1675672"/>
          </a:xfrm>
        </p:spPr>
        <p:txBody>
          <a:bodyPr wrap="square" anchor="ctr">
            <a:spAutoFit/>
          </a:bodyPr>
          <a:lstStyle>
            <a:lvl1pPr marL="0" indent="0">
              <a:lnSpc>
                <a:spcPct val="110000"/>
              </a:lnSpc>
              <a:spcBef>
                <a:spcPts val="2399"/>
              </a:spcBef>
              <a:buFont typeface="Arial" panose="020B0604020202020204" pitchFamily="34" charset="0"/>
              <a:buNone/>
              <a:defRPr sz="2132">
                <a:latin typeface="+mn-lt"/>
              </a:defRPr>
            </a:lvl1pPr>
            <a:lvl2pPr marL="304619" indent="0">
              <a:buFont typeface="Arial" panose="020B0604020202020204" pitchFamily="34" charset="0"/>
              <a:buNone/>
              <a:defRPr sz="1866"/>
            </a:lvl2pPr>
            <a:lvl3pPr marL="609239" indent="0">
              <a:buFont typeface="Arial" panose="020B0604020202020204" pitchFamily="34" charset="0"/>
              <a:buNone/>
              <a:defRPr sz="1466"/>
            </a:lvl3pPr>
            <a:lvl4pPr marL="913858" indent="0">
              <a:buFont typeface="Arial" panose="020B0604020202020204" pitchFamily="34" charset="0"/>
              <a:buNone/>
              <a:defRPr sz="1399"/>
            </a:lvl4pPr>
            <a:lvl5pPr marL="1218479" indent="0">
              <a:buFont typeface="Arial" panose="020B0604020202020204" pitchFamily="34" charset="0"/>
              <a:buNone/>
              <a:defRPr sz="1399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EBC9C4-692B-4264-85A6-FAA30AA09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046" y="3039273"/>
            <a:ext cx="5822213" cy="1588127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399478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5A9F9E-61DF-4F99-8794-9010BBB5FA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497013"/>
            <a:ext cx="12187238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70681F-A613-4E79-B802-9F2D93A6E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000" y="4802188"/>
            <a:ext cx="12187238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337ED2-7DC7-4666-BD5B-93D361E6A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E9A634-C9A2-49B5-A4E0-5FB6A0FB5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7387CC-C531-4EF7-8F50-9ABF13EBD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51248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2C0C72-4FF0-489E-AA36-DFE29C48E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886690-5487-42CB-BE2E-745EF860F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B2794A-93A7-4DE7-8E48-C882467D7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3D802A-F81E-41B2-A648-CE63AD63B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7F3DCA-451C-4BC8-ACEB-84DF9414C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157126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E7872-1044-4FC0-8546-564240619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075" y="2279650"/>
            <a:ext cx="14016038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B03FC6C-2D4E-4C35-B3F3-A1C3262B1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075" y="6119813"/>
            <a:ext cx="14016038" cy="20002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52DE50-E927-4887-9FA9-CF346C490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CFE380-4414-4CF1-80BD-C7714F669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9CDC5E-BBFD-45ED-AE74-B2071F39B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3865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D781D-2091-4DB1-95A6-B78313938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A49574-4209-48BF-9ADB-385B2856B9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600" y="2433638"/>
            <a:ext cx="6931025" cy="580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B983682-45AB-41EE-B432-15BEA1D316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01025" y="2433638"/>
            <a:ext cx="6931025" cy="580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ABE65C-186F-43A2-A861-ABE26728A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E8B730-66D9-4E9E-9E56-32E2E49A1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B16B8A-C0A0-41B0-8EA8-0B0E8A1A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34541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E90B79-8686-42CE-8D67-CE831FD7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487363"/>
            <a:ext cx="14016037" cy="1766887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61D142-F0C3-4F74-B9B7-574F91AB5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188" y="2241550"/>
            <a:ext cx="6873875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F230EF4-E17D-4E4E-8DE3-D23FA37C8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188" y="3340100"/>
            <a:ext cx="6873875" cy="491331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EE70270-AA66-4ADF-8917-1DE35B94F9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425" y="2241550"/>
            <a:ext cx="6908800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24FD839-8FD3-44BF-9245-4985A11E3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425" y="3340100"/>
            <a:ext cx="6908800" cy="491331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25EE147-CD3B-4C94-92B4-ACB9D7BC3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4CB0D64-845F-48E7-B504-75C08B1C8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EEE6AAB-04B6-4D51-93E4-8B2427EE1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07283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612F76-9502-4A10-B8DA-202D9D253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3A725E5-7B8F-4D1F-A137-041B2628D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7D4DFEE-6262-4D7F-BE92-63CDF8EA8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3DC3642-1D34-48F7-8E58-C6597304C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287714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7F1994-2ABE-4549-9FE6-9EB87DB15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BCA8DC9-ABF0-4CDC-8FEC-C4DC20CBA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E4BFD26-7918-4DE8-A516-073613C9A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017591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08E669-E5C0-44B6-9661-179DD1ACF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609600"/>
            <a:ext cx="5240337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4791EB-52A0-4855-8FA0-947BBCAE3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0" y="1316038"/>
            <a:ext cx="8226425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F6906E-6BEA-4041-A118-F883C4B7F4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188" y="2743200"/>
            <a:ext cx="5240337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00AA05-B637-497D-BC86-E4EC874C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696E10-4A40-47D4-859B-2C1958324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8AAAA2-DDC2-4E24-8FB9-76B3716FE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23697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1F4ABA-8ED8-48A4-A358-A47A2C792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609600"/>
            <a:ext cx="5240337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E475739-3EC8-4C72-B4D2-F8A7EC562F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800" y="1316038"/>
            <a:ext cx="8226425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ADBF15-3137-4AEC-8526-8E40D69D2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188" y="2743200"/>
            <a:ext cx="5240337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D852EE-2867-4253-8171-A84F9C148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13D570-41BE-4287-A3A3-7EF512F4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ECB8F1-0932-4BC6-9ED5-DF2D4E8CE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135352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719F26-786B-49D5-828D-18AD22F60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7D23C30-6CFA-41FE-A2DC-C698713664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77FEDC-C526-4344-9163-EAA6C845D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112614-E5AD-4542-B776-4C0B45B40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627A01-5DD8-47D9-848F-96D005208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982057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3181AAA-FAAF-4372-AE9A-CFDE74878D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438" y="487363"/>
            <a:ext cx="3503612" cy="77485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218AAF4-8ED8-4D58-B962-01171FB2CF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600" y="487363"/>
            <a:ext cx="10358438" cy="77485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5E63AB6-0513-4553-A934-1886D7F6A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AFD748-CFCA-4217-B4A8-5E4A97BC0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54A9E3-DEE4-4A6A-A2BF-D2AA92862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8647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47" Type="http://schemas.openxmlformats.org/officeDocument/2006/relationships/slideLayout" Target="../slideLayouts/slideLayout89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45" Type="http://schemas.openxmlformats.org/officeDocument/2006/relationships/slideLayout" Target="../slideLayouts/slideLayout87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49" Type="http://schemas.openxmlformats.org/officeDocument/2006/relationships/theme" Target="../theme/theme2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4" Type="http://schemas.openxmlformats.org/officeDocument/2006/relationships/slideLayout" Target="../slideLayouts/slideLayout8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slideLayout" Target="../slideLayouts/slideLayout85.xml"/><Relationship Id="rId48" Type="http://schemas.openxmlformats.org/officeDocument/2006/relationships/slideLayout" Target="../slideLayouts/slideLayout90.xml"/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Relationship Id="rId46" Type="http://schemas.openxmlformats.org/officeDocument/2006/relationships/slideLayout" Target="../slideLayouts/slideLayout88.xml"/><Relationship Id="rId20" Type="http://schemas.openxmlformats.org/officeDocument/2006/relationships/slideLayout" Target="../slideLayouts/slideLayout62.xml"/><Relationship Id="rId41" Type="http://schemas.openxmlformats.org/officeDocument/2006/relationships/slideLayout" Target="../slideLayouts/slideLayout83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6CE757-6628-B642-8420-03E2E571C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grpSp>
        <p:nvGrpSpPr>
          <p:cNvPr id="7" name="Group 56">
            <a:extLst>
              <a:ext uri="{FF2B5EF4-FFF2-40B4-BE49-F238E27FC236}">
                <a16:creationId xmlns:a16="http://schemas.microsoft.com/office/drawing/2014/main" id="{9A449E51-BD0A-3D4F-BF7C-F7C776A8059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8" name="Rectangle 57">
              <a:extLst>
                <a:ext uri="{FF2B5EF4-FFF2-40B4-BE49-F238E27FC236}">
                  <a16:creationId xmlns:a16="http://schemas.microsoft.com/office/drawing/2014/main" id="{BBEF0F7F-BA2C-194B-A360-AC80D4C3E7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Rectangle 58">
              <a:extLst>
                <a:ext uri="{FF2B5EF4-FFF2-40B4-BE49-F238E27FC236}">
                  <a16:creationId xmlns:a16="http://schemas.microsoft.com/office/drawing/2014/main" id="{0E5C774F-0A2E-1A45-81B5-28671DB2E7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0" name="Rectangle 59">
              <a:extLst>
                <a:ext uri="{FF2B5EF4-FFF2-40B4-BE49-F238E27FC236}">
                  <a16:creationId xmlns:a16="http://schemas.microsoft.com/office/drawing/2014/main" id="{D6378361-DBC6-964F-BB7A-50FF85B8B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Rectangle 60">
              <a:extLst>
                <a:ext uri="{FF2B5EF4-FFF2-40B4-BE49-F238E27FC236}">
                  <a16:creationId xmlns:a16="http://schemas.microsoft.com/office/drawing/2014/main" id="{0051E0F3-6EBA-3D43-BD5E-F43DC51467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1">
              <a:extLst>
                <a:ext uri="{FF2B5EF4-FFF2-40B4-BE49-F238E27FC236}">
                  <a16:creationId xmlns:a16="http://schemas.microsoft.com/office/drawing/2014/main" id="{2A7B73C1-EF93-BB4B-B03F-CF849F04B1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Rectangle 62">
              <a:extLst>
                <a:ext uri="{FF2B5EF4-FFF2-40B4-BE49-F238E27FC236}">
                  <a16:creationId xmlns:a16="http://schemas.microsoft.com/office/drawing/2014/main" id="{14505159-A579-BB49-A006-C2F5C599F5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63">
            <a:extLst>
              <a:ext uri="{FF2B5EF4-FFF2-40B4-BE49-F238E27FC236}">
                <a16:creationId xmlns:a16="http://schemas.microsoft.com/office/drawing/2014/main" id="{23A34C36-D1FD-0C4B-B4A8-CC44D2223D7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083761D7-3A2A-1343-B1E1-27992ACA00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5">
              <a:extLst>
                <a:ext uri="{FF2B5EF4-FFF2-40B4-BE49-F238E27FC236}">
                  <a16:creationId xmlns:a16="http://schemas.microsoft.com/office/drawing/2014/main" id="{1264DB9F-AFBA-204C-8FC5-D1BC6ACA1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C602F2CB-DCD0-1342-AD2B-AE88E5AAA5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67">
              <a:extLst>
                <a:ext uri="{FF2B5EF4-FFF2-40B4-BE49-F238E27FC236}">
                  <a16:creationId xmlns:a16="http://schemas.microsoft.com/office/drawing/2014/main" id="{CB091D76-C8E5-2B4F-B709-CCEF66B892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8">
              <a:extLst>
                <a:ext uri="{FF2B5EF4-FFF2-40B4-BE49-F238E27FC236}">
                  <a16:creationId xmlns:a16="http://schemas.microsoft.com/office/drawing/2014/main" id="{47B05D3F-C063-1F4A-8348-444F2A0253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9">
              <a:extLst>
                <a:ext uri="{FF2B5EF4-FFF2-40B4-BE49-F238E27FC236}">
                  <a16:creationId xmlns:a16="http://schemas.microsoft.com/office/drawing/2014/main" id="{3EA01558-3D31-C640-8662-13B95EA5B8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23" name="Picture 21" descr="I:\TDC2017\Logos\TDC2017\logo-tdc-horizontal-A4.emf">
            <a:extLst>
              <a:ext uri="{FF2B5EF4-FFF2-40B4-BE49-F238E27FC236}">
                <a16:creationId xmlns:a16="http://schemas.microsoft.com/office/drawing/2014/main" id="{78F52137-29BC-D342-9D17-16D06FFF40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381" y="510824"/>
            <a:ext cx="4400947" cy="150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59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28" r:id="rId2"/>
    <p:sldLayoutId id="2147484037" r:id="rId3"/>
    <p:sldLayoutId id="2147484030" r:id="rId4"/>
    <p:sldLayoutId id="2147484017" r:id="rId5"/>
    <p:sldLayoutId id="2147484029" r:id="rId6"/>
    <p:sldLayoutId id="2147484045" r:id="rId7"/>
    <p:sldLayoutId id="2147484044" r:id="rId8"/>
    <p:sldLayoutId id="2147484041" r:id="rId9"/>
    <p:sldLayoutId id="2147484051" r:id="rId10"/>
    <p:sldLayoutId id="2147484046" r:id="rId11"/>
    <p:sldLayoutId id="2147484047" r:id="rId12"/>
    <p:sldLayoutId id="2147484042" r:id="rId13"/>
    <p:sldLayoutId id="2147484031" r:id="rId14"/>
    <p:sldLayoutId id="2147484048" r:id="rId15"/>
    <p:sldLayoutId id="2147484049" r:id="rId16"/>
    <p:sldLayoutId id="2147484039" r:id="rId17"/>
    <p:sldLayoutId id="2147484043" r:id="rId18"/>
    <p:sldLayoutId id="2147484032" r:id="rId19"/>
    <p:sldLayoutId id="2147484050" r:id="rId20"/>
    <p:sldLayoutId id="2147484052" r:id="rId21"/>
    <p:sldLayoutId id="2147484034" r:id="rId22"/>
    <p:sldLayoutId id="2147484018" r:id="rId23"/>
    <p:sldLayoutId id="2147484019" r:id="rId24"/>
    <p:sldLayoutId id="2147484020" r:id="rId25"/>
    <p:sldLayoutId id="2147484021" r:id="rId26"/>
    <p:sldLayoutId id="2147484022" r:id="rId27"/>
    <p:sldLayoutId id="2147484023" r:id="rId28"/>
    <p:sldLayoutId id="2147484024" r:id="rId29"/>
    <p:sldLayoutId id="2147484025" r:id="rId30"/>
    <p:sldLayoutId id="2147484026" r:id="rId31"/>
    <p:sldLayoutId id="2147484027" r:id="rId32"/>
    <p:sldLayoutId id="2147484033" r:id="rId33"/>
    <p:sldLayoutId id="2147484015" r:id="rId34"/>
    <p:sldLayoutId id="2147484053" r:id="rId35"/>
    <p:sldLayoutId id="2147484066" r:id="rId36"/>
    <p:sldLayoutId id="2147484069" r:id="rId37"/>
    <p:sldLayoutId id="2147484070" r:id="rId38"/>
    <p:sldLayoutId id="2147484071" r:id="rId39"/>
    <p:sldLayoutId id="2147484118" r:id="rId40"/>
    <p:sldLayoutId id="2147484119" r:id="rId41"/>
    <p:sldLayoutId id="2147484117" r:id="rId42"/>
  </p:sldLayoutIdLst>
  <p:txStyles>
    <p:titleStyle>
      <a:lvl1pPr algn="l" defTabSz="1625582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406396" indent="-406396" algn="l" defTabSz="1625582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1219187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2031978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284476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365755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4470350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141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932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723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91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82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373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16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95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745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537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328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6CE757-6628-B642-8420-03E2E571C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grpSp>
        <p:nvGrpSpPr>
          <p:cNvPr id="7" name="Group 56">
            <a:extLst>
              <a:ext uri="{FF2B5EF4-FFF2-40B4-BE49-F238E27FC236}">
                <a16:creationId xmlns:a16="http://schemas.microsoft.com/office/drawing/2014/main" id="{9A449E51-BD0A-3D4F-BF7C-F7C776A8059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8" name="Rectangle 57">
              <a:extLst>
                <a:ext uri="{FF2B5EF4-FFF2-40B4-BE49-F238E27FC236}">
                  <a16:creationId xmlns:a16="http://schemas.microsoft.com/office/drawing/2014/main" id="{BBEF0F7F-BA2C-194B-A360-AC80D4C3E7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Rectangle 58">
              <a:extLst>
                <a:ext uri="{FF2B5EF4-FFF2-40B4-BE49-F238E27FC236}">
                  <a16:creationId xmlns:a16="http://schemas.microsoft.com/office/drawing/2014/main" id="{0E5C774F-0A2E-1A45-81B5-28671DB2E7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0" name="Rectangle 59">
              <a:extLst>
                <a:ext uri="{FF2B5EF4-FFF2-40B4-BE49-F238E27FC236}">
                  <a16:creationId xmlns:a16="http://schemas.microsoft.com/office/drawing/2014/main" id="{D6378361-DBC6-964F-BB7A-50FF85B8B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Rectangle 60">
              <a:extLst>
                <a:ext uri="{FF2B5EF4-FFF2-40B4-BE49-F238E27FC236}">
                  <a16:creationId xmlns:a16="http://schemas.microsoft.com/office/drawing/2014/main" id="{0051E0F3-6EBA-3D43-BD5E-F43DC51467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1">
              <a:extLst>
                <a:ext uri="{FF2B5EF4-FFF2-40B4-BE49-F238E27FC236}">
                  <a16:creationId xmlns:a16="http://schemas.microsoft.com/office/drawing/2014/main" id="{2A7B73C1-EF93-BB4B-B03F-CF849F04B1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Rectangle 62">
              <a:extLst>
                <a:ext uri="{FF2B5EF4-FFF2-40B4-BE49-F238E27FC236}">
                  <a16:creationId xmlns:a16="http://schemas.microsoft.com/office/drawing/2014/main" id="{14505159-A579-BB49-A006-C2F5C599F5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63">
            <a:extLst>
              <a:ext uri="{FF2B5EF4-FFF2-40B4-BE49-F238E27FC236}">
                <a16:creationId xmlns:a16="http://schemas.microsoft.com/office/drawing/2014/main" id="{23A34C36-D1FD-0C4B-B4A8-CC44D2223D7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083761D7-3A2A-1343-B1E1-27992ACA00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5">
              <a:extLst>
                <a:ext uri="{FF2B5EF4-FFF2-40B4-BE49-F238E27FC236}">
                  <a16:creationId xmlns:a16="http://schemas.microsoft.com/office/drawing/2014/main" id="{1264DB9F-AFBA-204C-8FC5-D1BC6ACA1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C602F2CB-DCD0-1342-AD2B-AE88E5AAA5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67">
              <a:extLst>
                <a:ext uri="{FF2B5EF4-FFF2-40B4-BE49-F238E27FC236}">
                  <a16:creationId xmlns:a16="http://schemas.microsoft.com/office/drawing/2014/main" id="{CB091D76-C8E5-2B4F-B709-CCEF66B892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8">
              <a:extLst>
                <a:ext uri="{FF2B5EF4-FFF2-40B4-BE49-F238E27FC236}">
                  <a16:creationId xmlns:a16="http://schemas.microsoft.com/office/drawing/2014/main" id="{47B05D3F-C063-1F4A-8348-444F2A0253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9">
              <a:extLst>
                <a:ext uri="{FF2B5EF4-FFF2-40B4-BE49-F238E27FC236}">
                  <a16:creationId xmlns:a16="http://schemas.microsoft.com/office/drawing/2014/main" id="{3EA01558-3D31-C640-8662-13B95EA5B8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8224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7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  <p:sldLayoutId id="2147484139" r:id="rId12"/>
    <p:sldLayoutId id="2147484140" r:id="rId13"/>
    <p:sldLayoutId id="2147484141" r:id="rId14"/>
    <p:sldLayoutId id="2147484142" r:id="rId15"/>
    <p:sldLayoutId id="2147484143" r:id="rId16"/>
    <p:sldLayoutId id="2147484144" r:id="rId17"/>
    <p:sldLayoutId id="2147484145" r:id="rId18"/>
    <p:sldLayoutId id="2147484146" r:id="rId19"/>
    <p:sldLayoutId id="2147484147" r:id="rId20"/>
    <p:sldLayoutId id="2147484148" r:id="rId21"/>
    <p:sldLayoutId id="2147484149" r:id="rId22"/>
    <p:sldLayoutId id="2147484150" r:id="rId23"/>
    <p:sldLayoutId id="2147484151" r:id="rId24"/>
    <p:sldLayoutId id="2147484152" r:id="rId25"/>
    <p:sldLayoutId id="2147484153" r:id="rId26"/>
    <p:sldLayoutId id="2147484154" r:id="rId27"/>
    <p:sldLayoutId id="2147484155" r:id="rId28"/>
    <p:sldLayoutId id="2147484156" r:id="rId29"/>
    <p:sldLayoutId id="2147484157" r:id="rId30"/>
    <p:sldLayoutId id="2147484158" r:id="rId31"/>
    <p:sldLayoutId id="2147484159" r:id="rId32"/>
    <p:sldLayoutId id="2147484160" r:id="rId33"/>
    <p:sldLayoutId id="2147484161" r:id="rId34"/>
    <p:sldLayoutId id="2147484162" r:id="rId35"/>
    <p:sldLayoutId id="2147484163" r:id="rId36"/>
    <p:sldLayoutId id="2147484166" r:id="rId37"/>
    <p:sldLayoutId id="2147484167" r:id="rId38"/>
    <p:sldLayoutId id="2147484168" r:id="rId39"/>
    <p:sldLayoutId id="2147484172" r:id="rId40"/>
    <p:sldLayoutId id="2147484173" r:id="rId41"/>
    <p:sldLayoutId id="2147484174" r:id="rId42"/>
    <p:sldLayoutId id="2147484175" r:id="rId43"/>
    <p:sldLayoutId id="2147484176" r:id="rId44"/>
    <p:sldLayoutId id="2147484177" r:id="rId45"/>
    <p:sldLayoutId id="2147484178" r:id="rId46"/>
    <p:sldLayoutId id="2147484179" r:id="rId47"/>
    <p:sldLayoutId id="2147484180" r:id="rId48"/>
  </p:sldLayoutIdLst>
  <p:txStyles>
    <p:titleStyle>
      <a:lvl1pPr algn="l" defTabSz="1625582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406396" indent="-406396" algn="l" defTabSz="1625582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1219187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2031978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284476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365755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4470350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141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932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723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91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82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373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16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95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745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537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328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F4AFD0B-5205-4922-9076-9C7CBFB9A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14450" cy="176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3465BAB-7B05-4294-882A-E5CE9C9D5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600" y="2433638"/>
            <a:ext cx="14014450" cy="580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3A3559-70FA-4BB1-B1AE-D80042F629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7600" y="8475663"/>
            <a:ext cx="3656013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3A2E4-5302-4A9B-BC70-150D911881FE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D1D766-F355-4E1F-AE94-049F35119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3213" y="8475663"/>
            <a:ext cx="5483225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873BDF-30C9-4745-AEF4-12FDD5AF01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6038" y="8475663"/>
            <a:ext cx="3656012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43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emf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zure.microsoft.com/support/legal/sla/sql-databas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36.png"/><Relationship Id="rId7" Type="http://schemas.openxmlformats.org/officeDocument/2006/relationships/diagramData" Target="../diagrams/data1.xml"/><Relationship Id="rId12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9.svg"/><Relationship Id="rId11" Type="http://schemas.microsoft.com/office/2007/relationships/diagramDrawing" Target="../diagrams/drawing1.xml"/><Relationship Id="rId5" Type="http://schemas.openxmlformats.org/officeDocument/2006/relationships/image" Target="../media/image38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37.svg"/><Relationship Id="rId9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43.svg"/><Relationship Id="rId4" Type="http://schemas.openxmlformats.org/officeDocument/2006/relationships/image" Target="../media/image42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52.svg"/><Relationship Id="rId3" Type="http://schemas.openxmlformats.org/officeDocument/2006/relationships/image" Target="../media/image44.png"/><Relationship Id="rId7" Type="http://schemas.openxmlformats.org/officeDocument/2006/relationships/image" Target="../media/image26.png"/><Relationship Id="rId12" Type="http://schemas.openxmlformats.org/officeDocument/2006/relationships/image" Target="../media/image51.png"/><Relationship Id="rId17" Type="http://schemas.openxmlformats.org/officeDocument/2006/relationships/image" Target="../media/image56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7.svg"/><Relationship Id="rId11" Type="http://schemas.openxmlformats.org/officeDocument/2006/relationships/image" Target="../media/image50.png"/><Relationship Id="rId5" Type="http://schemas.openxmlformats.org/officeDocument/2006/relationships/image" Target="../media/image46.png"/><Relationship Id="rId15" Type="http://schemas.openxmlformats.org/officeDocument/2006/relationships/image" Target="../media/image54.svg"/><Relationship Id="rId10" Type="http://schemas.openxmlformats.org/officeDocument/2006/relationships/image" Target="../media/image49.svg"/><Relationship Id="rId4" Type="http://schemas.openxmlformats.org/officeDocument/2006/relationships/image" Target="../media/image45.sv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Dtr6eRVZQ8I" TargetMode="External"/><Relationship Id="rId3" Type="http://schemas.openxmlformats.org/officeDocument/2006/relationships/hyperlink" Target="https://docs.microsoft.com/en-us/sql" TargetMode="External"/><Relationship Id="rId7" Type="http://schemas.openxmlformats.org/officeDocument/2006/relationships/image" Target="../media/image6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hyperlink" Target="https://www.youtube.com/playlist?list=PL-_k_UrAvrYugTB6GXpPSs_NMdTVX7XRD" TargetMode="External"/><Relationship Id="rId9" Type="http://schemas.openxmlformats.org/officeDocument/2006/relationships/hyperlink" Target="https://aka.ms/sqlworkshops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A8200F-54AE-4D2A-B934-D9FE7B69F66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742072" y="4957012"/>
            <a:ext cx="12789567" cy="1884223"/>
          </a:xfrm>
        </p:spPr>
        <p:txBody>
          <a:bodyPr/>
          <a:lstStyle/>
          <a:p>
            <a:pPr algn="ctr"/>
            <a:r>
              <a:rPr lang="pt-BR" sz="6600" dirty="0"/>
              <a:t>SQL Server 2019 &amp; Motivos para Migrar seu Banco para Cloud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D934774-9B8D-4AAC-9148-6B0A1D86D96E}"/>
              </a:ext>
            </a:extLst>
          </p:cNvPr>
          <p:cNvSpPr txBox="1">
            <a:spLocks/>
          </p:cNvSpPr>
          <p:nvPr/>
        </p:nvSpPr>
        <p:spPr>
          <a:xfrm>
            <a:off x="714667" y="3151122"/>
            <a:ext cx="14820315" cy="804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12187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64" b="1" i="0" kern="12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4800" dirty="0"/>
              <a:t>TRILHA – Arquitetura de Dados</a:t>
            </a:r>
          </a:p>
        </p:txBody>
      </p:sp>
    </p:spTree>
    <p:extLst>
      <p:ext uri="{BB962C8B-B14F-4D97-AF65-F5344CB8AC3E}">
        <p14:creationId xmlns:p14="http://schemas.microsoft.com/office/powerpoint/2010/main" val="1242975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1CB4787-3871-45EB-BD79-873FEB0962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/>
              <a:t>Quem somos: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60902CE-C39E-4D89-80EE-08A9DC90C48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26663" y="5969584"/>
            <a:ext cx="9002440" cy="991666"/>
          </a:xfrm>
        </p:spPr>
        <p:txBody>
          <a:bodyPr/>
          <a:lstStyle/>
          <a:p>
            <a:r>
              <a:rPr lang="pt-BR" dirty="0"/>
              <a:t>Leonardo Fonseca &amp; Sulamita Dantas</a:t>
            </a:r>
          </a:p>
        </p:txBody>
      </p:sp>
      <p:pic>
        <p:nvPicPr>
          <p:cNvPr id="8" name="Espaço Reservado para Imagem 7">
            <a:extLst>
              <a:ext uri="{FF2B5EF4-FFF2-40B4-BE49-F238E27FC236}">
                <a16:creationId xmlns:a16="http://schemas.microsoft.com/office/drawing/2014/main" id="{456A807D-C664-48CD-BA60-E656B63E0C0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7" b="3737"/>
          <a:stretch>
            <a:fillRect/>
          </a:stretch>
        </p:blipFill>
        <p:spPr>
          <a:xfrm>
            <a:off x="433848" y="4888405"/>
            <a:ext cx="2563906" cy="2563906"/>
          </a:xfrm>
        </p:spPr>
      </p:pic>
      <p:pic>
        <p:nvPicPr>
          <p:cNvPr id="16" name="Espaço Reservado para Imagem 15">
            <a:extLst>
              <a:ext uri="{FF2B5EF4-FFF2-40B4-BE49-F238E27FC236}">
                <a16:creationId xmlns:a16="http://schemas.microsoft.com/office/drawing/2014/main" id="{98D2A828-F98A-4B5D-A17B-3B5ED802A9A7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3" b="12523"/>
          <a:stretch>
            <a:fillRect/>
          </a:stretch>
        </p:blipFill>
        <p:spPr/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D0E2A2EB-AE3C-4AE9-B1DD-1031CD4048C2}"/>
              </a:ext>
            </a:extLst>
          </p:cNvPr>
          <p:cNvSpPr txBox="1">
            <a:spLocks/>
          </p:cNvSpPr>
          <p:nvPr/>
        </p:nvSpPr>
        <p:spPr>
          <a:xfrm>
            <a:off x="714667" y="3151121"/>
            <a:ext cx="14820315" cy="804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12187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64" b="1" i="0" kern="12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4800" dirty="0"/>
              <a:t>TRILHA – Arquitetura de Dados</a:t>
            </a:r>
          </a:p>
        </p:txBody>
      </p:sp>
    </p:spTree>
    <p:extLst>
      <p:ext uri="{BB962C8B-B14F-4D97-AF65-F5344CB8AC3E}">
        <p14:creationId xmlns:p14="http://schemas.microsoft.com/office/powerpoint/2010/main" val="4080050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C04D4AB-63A8-4760-874E-B38968CD23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53845" y="3255356"/>
            <a:ext cx="3632986" cy="550831"/>
          </a:xfrm>
        </p:spPr>
        <p:txBody>
          <a:bodyPr/>
          <a:lstStyle/>
          <a:p>
            <a:r>
              <a:rPr lang="pt-BR" sz="3200" dirty="0"/>
              <a:t>SQL Server 2019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F8214C-C44B-415A-BAD0-3DAD52C32F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15744" y="3958587"/>
            <a:ext cx="8043405" cy="550831"/>
          </a:xfrm>
        </p:spPr>
        <p:txBody>
          <a:bodyPr/>
          <a:lstStyle/>
          <a:p>
            <a:r>
              <a:rPr lang="pt-BR" sz="3200" dirty="0" err="1"/>
              <a:t>Should</a:t>
            </a:r>
            <a:r>
              <a:rPr lang="pt-BR" sz="3200" dirty="0"/>
              <a:t> i </a:t>
            </a:r>
            <a:r>
              <a:rPr lang="pt-BR" sz="3200" dirty="0" err="1"/>
              <a:t>migrate</a:t>
            </a:r>
            <a:r>
              <a:rPr lang="pt-BR" sz="3200" dirty="0"/>
              <a:t> </a:t>
            </a:r>
            <a:r>
              <a:rPr lang="pt-BR" sz="3200" dirty="0" err="1"/>
              <a:t>my</a:t>
            </a:r>
            <a:r>
              <a:rPr lang="pt-BR" sz="3200" dirty="0"/>
              <a:t> SQL Server </a:t>
            </a:r>
            <a:r>
              <a:rPr lang="pt-BR" sz="3200" dirty="0" err="1"/>
              <a:t>to</a:t>
            </a:r>
            <a:r>
              <a:rPr lang="pt-BR" sz="3200" dirty="0"/>
              <a:t> Cloud?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7C9A7C4-559A-4926-90B8-3047F065BE8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15745" y="4604668"/>
            <a:ext cx="4885777" cy="550831"/>
          </a:xfrm>
        </p:spPr>
        <p:txBody>
          <a:bodyPr/>
          <a:lstStyle/>
          <a:p>
            <a:r>
              <a:rPr lang="pt-BR" sz="3200" dirty="0"/>
              <a:t>Cloud </a:t>
            </a:r>
            <a:r>
              <a:rPr lang="pt-BR" sz="3200" dirty="0" err="1"/>
              <a:t>Concepts</a:t>
            </a:r>
            <a:endParaRPr lang="pt-BR" sz="3200" dirty="0"/>
          </a:p>
        </p:txBody>
      </p:sp>
      <p:sp>
        <p:nvSpPr>
          <p:cNvPr id="5" name="Espaço Reservado para Texto 3">
            <a:extLst>
              <a:ext uri="{FF2B5EF4-FFF2-40B4-BE49-F238E27FC236}">
                <a16:creationId xmlns:a16="http://schemas.microsoft.com/office/drawing/2014/main" id="{42678158-853F-4B0A-A057-5541482D860C}"/>
              </a:ext>
            </a:extLst>
          </p:cNvPr>
          <p:cNvSpPr txBox="1">
            <a:spLocks/>
          </p:cNvSpPr>
          <p:nvPr/>
        </p:nvSpPr>
        <p:spPr>
          <a:xfrm>
            <a:off x="8015744" y="5224648"/>
            <a:ext cx="4885777" cy="550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dirty="0" err="1"/>
              <a:t>Restrictions</a:t>
            </a:r>
            <a:endParaRPr lang="pt-BR" sz="3200" dirty="0"/>
          </a:p>
        </p:txBody>
      </p:sp>
      <p:sp>
        <p:nvSpPr>
          <p:cNvPr id="6" name="Espaço Reservado para Texto 3">
            <a:extLst>
              <a:ext uri="{FF2B5EF4-FFF2-40B4-BE49-F238E27FC236}">
                <a16:creationId xmlns:a16="http://schemas.microsoft.com/office/drawing/2014/main" id="{FAF29EBF-AA68-4767-A0FC-77A771311B84}"/>
              </a:ext>
            </a:extLst>
          </p:cNvPr>
          <p:cNvSpPr txBox="1">
            <a:spLocks/>
          </p:cNvSpPr>
          <p:nvPr/>
        </p:nvSpPr>
        <p:spPr>
          <a:xfrm>
            <a:off x="8015743" y="5932827"/>
            <a:ext cx="4885777" cy="550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dirty="0" err="1"/>
              <a:t>How</a:t>
            </a:r>
            <a:r>
              <a:rPr lang="pt-BR" sz="3200" dirty="0"/>
              <a:t> </a:t>
            </a:r>
            <a:r>
              <a:rPr lang="pt-BR" sz="3200" dirty="0" err="1"/>
              <a:t>to</a:t>
            </a:r>
            <a:r>
              <a:rPr lang="pt-BR" sz="3200" dirty="0"/>
              <a:t> </a:t>
            </a:r>
            <a:r>
              <a:rPr lang="pt-BR" sz="3200" dirty="0" err="1"/>
              <a:t>Migrate</a:t>
            </a:r>
            <a:endParaRPr lang="pt-BR" sz="3200" dirty="0"/>
          </a:p>
        </p:txBody>
      </p:sp>
      <p:sp>
        <p:nvSpPr>
          <p:cNvPr id="7" name="Espaço Reservado para Texto 3">
            <a:extLst>
              <a:ext uri="{FF2B5EF4-FFF2-40B4-BE49-F238E27FC236}">
                <a16:creationId xmlns:a16="http://schemas.microsoft.com/office/drawing/2014/main" id="{81663C37-05D2-42A2-B68B-0BC1B2CA7CE1}"/>
              </a:ext>
            </a:extLst>
          </p:cNvPr>
          <p:cNvSpPr txBox="1">
            <a:spLocks/>
          </p:cNvSpPr>
          <p:nvPr/>
        </p:nvSpPr>
        <p:spPr>
          <a:xfrm>
            <a:off x="8015742" y="6571857"/>
            <a:ext cx="4885777" cy="550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477556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4770A72-8027-7F4E-9975-F4D890A385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1790"/>
          <a:stretch>
            <a:fillRect/>
          </a:stretch>
        </p:blipFill>
        <p:spPr/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64785" y="4427984"/>
            <a:ext cx="7467194" cy="2117812"/>
          </a:xfrm>
        </p:spPr>
        <p:txBody>
          <a:bodyPr/>
          <a:lstStyle/>
          <a:p>
            <a:r>
              <a:rPr lang="pt-BR" dirty="0"/>
              <a:t>SQL Server 2019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12797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m 113">
            <a:extLst>
              <a:ext uri="{FF2B5EF4-FFF2-40B4-BE49-F238E27FC236}">
                <a16:creationId xmlns:a16="http://schemas.microsoft.com/office/drawing/2014/main" id="{7C472EF7-CCC7-4FF9-90FC-78A0B7EC1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748" y="883902"/>
            <a:ext cx="10853079" cy="850604"/>
          </a:xfrm>
          <a:prstGeom prst="rect">
            <a:avLst/>
          </a:prstGeom>
        </p:spPr>
      </p:pic>
      <p:pic>
        <p:nvPicPr>
          <p:cNvPr id="115" name="Imagem 114">
            <a:extLst>
              <a:ext uri="{FF2B5EF4-FFF2-40B4-BE49-F238E27FC236}">
                <a16:creationId xmlns:a16="http://schemas.microsoft.com/office/drawing/2014/main" id="{24A99462-0316-400E-BF9B-BC42D1B41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48" y="2083979"/>
            <a:ext cx="15684554" cy="633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54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91D56-0AD2-4668-8BC2-20CBF33BC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08093"/>
            <a:ext cx="16249647" cy="738272"/>
          </a:xfrm>
        </p:spPr>
        <p:txBody>
          <a:bodyPr>
            <a:noAutofit/>
          </a:bodyPr>
          <a:lstStyle/>
          <a:p>
            <a:pPr algn="ctr"/>
            <a:r>
              <a:rPr lang="en-US" sz="4600" dirty="0"/>
              <a:t>SQL Server 2019 solves modern data challenges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397A52-69C7-4DD6-B458-1E570F5BAED3}"/>
              </a:ext>
            </a:extLst>
          </p:cNvPr>
          <p:cNvCxnSpPr>
            <a:cxnSpLocks/>
          </p:cNvCxnSpPr>
          <p:nvPr/>
        </p:nvCxnSpPr>
        <p:spPr>
          <a:xfrm flipH="1">
            <a:off x="752593" y="5307686"/>
            <a:ext cx="14744465" cy="0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42CAE3-F1FE-4547-9770-F908655DBDF8}"/>
              </a:ext>
            </a:extLst>
          </p:cNvPr>
          <p:cNvCxnSpPr>
            <a:cxnSpLocks/>
          </p:cNvCxnSpPr>
          <p:nvPr/>
        </p:nvCxnSpPr>
        <p:spPr>
          <a:xfrm flipV="1">
            <a:off x="5602628" y="1801249"/>
            <a:ext cx="0" cy="6772235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91A4D43-35E4-48A2-997E-B2F33801E561}"/>
              </a:ext>
            </a:extLst>
          </p:cNvPr>
          <p:cNvCxnSpPr>
            <a:cxnSpLocks/>
          </p:cNvCxnSpPr>
          <p:nvPr/>
        </p:nvCxnSpPr>
        <p:spPr>
          <a:xfrm flipV="1">
            <a:off x="10647022" y="1801249"/>
            <a:ext cx="0" cy="6772235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BA97D4F3-C5E7-43CC-BA11-D81ADD59F9B0}"/>
              </a:ext>
            </a:extLst>
          </p:cNvPr>
          <p:cNvGrpSpPr/>
          <p:nvPr/>
        </p:nvGrpSpPr>
        <p:grpSpPr>
          <a:xfrm>
            <a:off x="5653467" y="2036811"/>
            <a:ext cx="4682322" cy="2006651"/>
            <a:chOff x="4241493" y="1436307"/>
            <a:chExt cx="3513612" cy="1505790"/>
          </a:xfrm>
        </p:grpSpPr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8467EEA0-3F21-44C8-8E32-D5B5363B9E53}"/>
                </a:ext>
              </a:extLst>
            </p:cNvPr>
            <p:cNvSpPr/>
            <p:nvPr/>
          </p:nvSpPr>
          <p:spPr>
            <a:xfrm>
              <a:off x="4241493" y="1436307"/>
              <a:ext cx="3479396" cy="253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435"/>
              <a:r>
                <a:rPr lang="en-US" sz="1599" dirty="0">
                  <a:solidFill>
                    <a:prstClr val="black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Modern platforms with compatibility</a:t>
              </a:r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62F680B1-DDFB-4DD5-8D30-0F3AAFE3B7FD}"/>
                </a:ext>
              </a:extLst>
            </p:cNvPr>
            <p:cNvGrpSpPr/>
            <p:nvPr/>
          </p:nvGrpSpPr>
          <p:grpSpPr>
            <a:xfrm>
              <a:off x="4455316" y="2373853"/>
              <a:ext cx="3299789" cy="568244"/>
              <a:chOff x="4455316" y="2373853"/>
              <a:chExt cx="3299789" cy="568244"/>
            </a:xfrm>
          </p:grpSpPr>
          <p:sp>
            <p:nvSpPr>
              <p:cNvPr id="198" name="Freeform 130">
                <a:extLst>
                  <a:ext uri="{FF2B5EF4-FFF2-40B4-BE49-F238E27FC236}">
                    <a16:creationId xmlns:a16="http://schemas.microsoft.com/office/drawing/2014/main" id="{5D5FC1F5-AA91-4684-919E-7906E407128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black">
              <a:xfrm>
                <a:off x="4455316" y="2429666"/>
                <a:ext cx="450869" cy="456618"/>
              </a:xfrm>
              <a:custGeom>
                <a:avLst/>
                <a:gdLst>
                  <a:gd name="T0" fmla="*/ 112 w 246"/>
                  <a:gd name="T1" fmla="*/ 19 h 245"/>
                  <a:gd name="T2" fmla="*/ 246 w 246"/>
                  <a:gd name="T3" fmla="*/ 0 h 245"/>
                  <a:gd name="T4" fmla="*/ 246 w 246"/>
                  <a:gd name="T5" fmla="*/ 116 h 245"/>
                  <a:gd name="T6" fmla="*/ 112 w 246"/>
                  <a:gd name="T7" fmla="*/ 116 h 245"/>
                  <a:gd name="T8" fmla="*/ 112 w 246"/>
                  <a:gd name="T9" fmla="*/ 19 h 245"/>
                  <a:gd name="T10" fmla="*/ 102 w 246"/>
                  <a:gd name="T11" fmla="*/ 116 h 245"/>
                  <a:gd name="T12" fmla="*/ 102 w 246"/>
                  <a:gd name="T13" fmla="*/ 19 h 245"/>
                  <a:gd name="T14" fmla="*/ 0 w 246"/>
                  <a:gd name="T15" fmla="*/ 34 h 245"/>
                  <a:gd name="T16" fmla="*/ 0 w 246"/>
                  <a:gd name="T17" fmla="*/ 116 h 245"/>
                  <a:gd name="T18" fmla="*/ 102 w 246"/>
                  <a:gd name="T19" fmla="*/ 116 h 245"/>
                  <a:gd name="T20" fmla="*/ 102 w 246"/>
                  <a:gd name="T21" fmla="*/ 126 h 245"/>
                  <a:gd name="T22" fmla="*/ 0 w 246"/>
                  <a:gd name="T23" fmla="*/ 126 h 245"/>
                  <a:gd name="T24" fmla="*/ 0 w 246"/>
                  <a:gd name="T25" fmla="*/ 211 h 245"/>
                  <a:gd name="T26" fmla="*/ 102 w 246"/>
                  <a:gd name="T27" fmla="*/ 226 h 245"/>
                  <a:gd name="T28" fmla="*/ 102 w 246"/>
                  <a:gd name="T29" fmla="*/ 126 h 245"/>
                  <a:gd name="T30" fmla="*/ 112 w 246"/>
                  <a:gd name="T31" fmla="*/ 126 h 245"/>
                  <a:gd name="T32" fmla="*/ 112 w 246"/>
                  <a:gd name="T33" fmla="*/ 226 h 245"/>
                  <a:gd name="T34" fmla="*/ 246 w 246"/>
                  <a:gd name="T35" fmla="*/ 245 h 245"/>
                  <a:gd name="T36" fmla="*/ 246 w 246"/>
                  <a:gd name="T37" fmla="*/ 126 h 245"/>
                  <a:gd name="T38" fmla="*/ 112 w 246"/>
                  <a:gd name="T39" fmla="*/ 12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46" h="245">
                    <a:moveTo>
                      <a:pt x="112" y="19"/>
                    </a:moveTo>
                    <a:lnTo>
                      <a:pt x="246" y="0"/>
                    </a:lnTo>
                    <a:lnTo>
                      <a:pt x="246" y="116"/>
                    </a:lnTo>
                    <a:lnTo>
                      <a:pt x="112" y="116"/>
                    </a:lnTo>
                    <a:lnTo>
                      <a:pt x="112" y="19"/>
                    </a:lnTo>
                    <a:close/>
                    <a:moveTo>
                      <a:pt x="102" y="116"/>
                    </a:moveTo>
                    <a:lnTo>
                      <a:pt x="102" y="19"/>
                    </a:lnTo>
                    <a:lnTo>
                      <a:pt x="0" y="34"/>
                    </a:lnTo>
                    <a:lnTo>
                      <a:pt x="0" y="116"/>
                    </a:lnTo>
                    <a:lnTo>
                      <a:pt x="102" y="116"/>
                    </a:lnTo>
                    <a:close/>
                    <a:moveTo>
                      <a:pt x="102" y="126"/>
                    </a:moveTo>
                    <a:lnTo>
                      <a:pt x="0" y="126"/>
                    </a:lnTo>
                    <a:lnTo>
                      <a:pt x="0" y="211"/>
                    </a:lnTo>
                    <a:lnTo>
                      <a:pt x="102" y="226"/>
                    </a:lnTo>
                    <a:lnTo>
                      <a:pt x="102" y="126"/>
                    </a:lnTo>
                    <a:close/>
                    <a:moveTo>
                      <a:pt x="112" y="126"/>
                    </a:moveTo>
                    <a:lnTo>
                      <a:pt x="112" y="226"/>
                    </a:lnTo>
                    <a:lnTo>
                      <a:pt x="246" y="245"/>
                    </a:lnTo>
                    <a:lnTo>
                      <a:pt x="246" y="126"/>
                    </a:lnTo>
                    <a:lnTo>
                      <a:pt x="112" y="126"/>
                    </a:lnTo>
                    <a:close/>
                  </a:path>
                </a:pathLst>
              </a:custGeom>
              <a:solidFill>
                <a:srgbClr val="0178D7"/>
              </a:solidFill>
              <a:ln>
                <a:noFill/>
              </a:ln>
            </p:spPr>
            <p:txBody>
              <a:bodyPr vert="horz" wrap="square" lIns="121803" tIns="60902" rIns="121803" bIns="60902" numCol="1" anchor="t" anchorCtr="0" compatLnSpc="1">
                <a:prstTxWarp prst="textNoShape">
                  <a:avLst/>
                </a:prstTxWarp>
              </a:bodyPr>
              <a:lstStyle/>
              <a:p>
                <a:pPr defTabSz="1242204">
                  <a:defRPr/>
                </a:pPr>
                <a:endParaRPr lang="en-US" sz="2352" kern="0" dirty="0">
                  <a:solidFill>
                    <a:prstClr val="white"/>
                  </a:solidFill>
                  <a:latin typeface="Segoe UI"/>
                </a:endParaRPr>
              </a:p>
            </p:txBody>
          </p:sp>
          <p:pic>
            <p:nvPicPr>
              <p:cNvPr id="199" name="Picture 198">
                <a:extLst>
                  <a:ext uri="{FF2B5EF4-FFF2-40B4-BE49-F238E27FC236}">
                    <a16:creationId xmlns:a16="http://schemas.microsoft.com/office/drawing/2014/main" id="{1F676E21-6BBE-4235-9006-11F2AAF49E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rgbClr val="0078D7">
                    <a:shade val="45000"/>
                    <a:satMod val="135000"/>
                  </a:srgbClr>
                  <a:prstClr val="white"/>
                </a:duotone>
                <a:lum bright="14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04962" y="2431719"/>
                <a:ext cx="380108" cy="452513"/>
              </a:xfrm>
              <a:prstGeom prst="rect">
                <a:avLst/>
              </a:prstGeom>
            </p:spPr>
          </p:pic>
          <p:pic>
            <p:nvPicPr>
              <p:cNvPr id="200" name="Picture 199">
                <a:extLst>
                  <a:ext uri="{FF2B5EF4-FFF2-40B4-BE49-F238E27FC236}">
                    <a16:creationId xmlns:a16="http://schemas.microsoft.com/office/drawing/2014/main" id="{120ED771-3497-4F30-92D9-8964B5CD46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31407" y="2431549"/>
                <a:ext cx="610022" cy="452852"/>
              </a:xfrm>
              <a:prstGeom prst="rect">
                <a:avLst/>
              </a:prstGeom>
            </p:spPr>
          </p:pic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A2862B8C-AA4F-4365-9095-29ACE728AC3E}"/>
                  </a:ext>
                </a:extLst>
              </p:cNvPr>
              <p:cNvGrpSpPr/>
              <p:nvPr/>
            </p:nvGrpSpPr>
            <p:grpSpPr>
              <a:xfrm>
                <a:off x="7140206" y="2373853"/>
                <a:ext cx="614899" cy="568244"/>
                <a:chOff x="9187612" y="5883967"/>
                <a:chExt cx="778003" cy="718971"/>
              </a:xfrm>
            </p:grpSpPr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A0C89BEE-7A18-467E-9533-BE781BB9AD67}"/>
                    </a:ext>
                  </a:extLst>
                </p:cNvPr>
                <p:cNvSpPr/>
                <p:nvPr/>
              </p:nvSpPr>
              <p:spPr bwMode="auto">
                <a:xfrm>
                  <a:off x="9187612" y="5883967"/>
                  <a:ext cx="778003" cy="718971"/>
                </a:xfrm>
                <a:custGeom>
                  <a:avLst/>
                  <a:gdLst>
                    <a:gd name="connsiteX0" fmla="*/ 1503611 w 2272438"/>
                    <a:gd name="connsiteY0" fmla="*/ 2071052 h 2272438"/>
                    <a:gd name="connsiteX1" fmla="*/ 1672339 w 2272438"/>
                    <a:gd name="connsiteY1" fmla="*/ 2071052 h 2272438"/>
                    <a:gd name="connsiteX2" fmla="*/ 1672339 w 2272438"/>
                    <a:gd name="connsiteY2" fmla="*/ 2272438 h 2272438"/>
                    <a:gd name="connsiteX3" fmla="*/ 1503611 w 2272438"/>
                    <a:gd name="connsiteY3" fmla="*/ 2272438 h 2272438"/>
                    <a:gd name="connsiteX4" fmla="*/ 1277733 w 2272438"/>
                    <a:gd name="connsiteY4" fmla="*/ 2071052 h 2272438"/>
                    <a:gd name="connsiteX5" fmla="*/ 1446461 w 2272438"/>
                    <a:gd name="connsiteY5" fmla="*/ 2071052 h 2272438"/>
                    <a:gd name="connsiteX6" fmla="*/ 1446461 w 2272438"/>
                    <a:gd name="connsiteY6" fmla="*/ 2272438 h 2272438"/>
                    <a:gd name="connsiteX7" fmla="*/ 1277733 w 2272438"/>
                    <a:gd name="connsiteY7" fmla="*/ 2272438 h 2272438"/>
                    <a:gd name="connsiteX8" fmla="*/ 1051855 w 2272438"/>
                    <a:gd name="connsiteY8" fmla="*/ 2071052 h 2272438"/>
                    <a:gd name="connsiteX9" fmla="*/ 1220583 w 2272438"/>
                    <a:gd name="connsiteY9" fmla="*/ 2071052 h 2272438"/>
                    <a:gd name="connsiteX10" fmla="*/ 1220583 w 2272438"/>
                    <a:gd name="connsiteY10" fmla="*/ 2272438 h 2272438"/>
                    <a:gd name="connsiteX11" fmla="*/ 1051855 w 2272438"/>
                    <a:gd name="connsiteY11" fmla="*/ 2272438 h 2272438"/>
                    <a:gd name="connsiteX12" fmla="*/ 825977 w 2272438"/>
                    <a:gd name="connsiteY12" fmla="*/ 2071052 h 2272438"/>
                    <a:gd name="connsiteX13" fmla="*/ 994705 w 2272438"/>
                    <a:gd name="connsiteY13" fmla="*/ 2071052 h 2272438"/>
                    <a:gd name="connsiteX14" fmla="*/ 994705 w 2272438"/>
                    <a:gd name="connsiteY14" fmla="*/ 2272438 h 2272438"/>
                    <a:gd name="connsiteX15" fmla="*/ 825977 w 2272438"/>
                    <a:gd name="connsiteY15" fmla="*/ 2272438 h 2272438"/>
                    <a:gd name="connsiteX16" fmla="*/ 600099 w 2272438"/>
                    <a:gd name="connsiteY16" fmla="*/ 2071052 h 2272438"/>
                    <a:gd name="connsiteX17" fmla="*/ 768827 w 2272438"/>
                    <a:gd name="connsiteY17" fmla="*/ 2071052 h 2272438"/>
                    <a:gd name="connsiteX18" fmla="*/ 768827 w 2272438"/>
                    <a:gd name="connsiteY18" fmla="*/ 2272438 h 2272438"/>
                    <a:gd name="connsiteX19" fmla="*/ 600099 w 2272438"/>
                    <a:gd name="connsiteY19" fmla="*/ 2272438 h 2272438"/>
                    <a:gd name="connsiteX20" fmla="*/ 2071052 w 2272438"/>
                    <a:gd name="connsiteY20" fmla="*/ 1503611 h 2272438"/>
                    <a:gd name="connsiteX21" fmla="*/ 2272438 w 2272438"/>
                    <a:gd name="connsiteY21" fmla="*/ 1503611 h 2272438"/>
                    <a:gd name="connsiteX22" fmla="*/ 2272438 w 2272438"/>
                    <a:gd name="connsiteY22" fmla="*/ 1672339 h 2272438"/>
                    <a:gd name="connsiteX23" fmla="*/ 2071052 w 2272438"/>
                    <a:gd name="connsiteY23" fmla="*/ 1672339 h 2272438"/>
                    <a:gd name="connsiteX24" fmla="*/ 0 w 2272438"/>
                    <a:gd name="connsiteY24" fmla="*/ 1503611 h 2272438"/>
                    <a:gd name="connsiteX25" fmla="*/ 201386 w 2272438"/>
                    <a:gd name="connsiteY25" fmla="*/ 1503611 h 2272438"/>
                    <a:gd name="connsiteX26" fmla="*/ 201386 w 2272438"/>
                    <a:gd name="connsiteY26" fmla="*/ 1672339 h 2272438"/>
                    <a:gd name="connsiteX27" fmla="*/ 0 w 2272438"/>
                    <a:gd name="connsiteY27" fmla="*/ 1672339 h 2272438"/>
                    <a:gd name="connsiteX28" fmla="*/ 2071052 w 2272438"/>
                    <a:gd name="connsiteY28" fmla="*/ 1277733 h 2272438"/>
                    <a:gd name="connsiteX29" fmla="*/ 2272438 w 2272438"/>
                    <a:gd name="connsiteY29" fmla="*/ 1277733 h 2272438"/>
                    <a:gd name="connsiteX30" fmla="*/ 2272438 w 2272438"/>
                    <a:gd name="connsiteY30" fmla="*/ 1446461 h 2272438"/>
                    <a:gd name="connsiteX31" fmla="*/ 2071052 w 2272438"/>
                    <a:gd name="connsiteY31" fmla="*/ 1446461 h 2272438"/>
                    <a:gd name="connsiteX32" fmla="*/ 0 w 2272438"/>
                    <a:gd name="connsiteY32" fmla="*/ 1277733 h 2272438"/>
                    <a:gd name="connsiteX33" fmla="*/ 201386 w 2272438"/>
                    <a:gd name="connsiteY33" fmla="*/ 1277733 h 2272438"/>
                    <a:gd name="connsiteX34" fmla="*/ 201386 w 2272438"/>
                    <a:gd name="connsiteY34" fmla="*/ 1446461 h 2272438"/>
                    <a:gd name="connsiteX35" fmla="*/ 0 w 2272438"/>
                    <a:gd name="connsiteY35" fmla="*/ 1446461 h 2272438"/>
                    <a:gd name="connsiteX36" fmla="*/ 2071052 w 2272438"/>
                    <a:gd name="connsiteY36" fmla="*/ 1051855 h 2272438"/>
                    <a:gd name="connsiteX37" fmla="*/ 2272438 w 2272438"/>
                    <a:gd name="connsiteY37" fmla="*/ 1051855 h 2272438"/>
                    <a:gd name="connsiteX38" fmla="*/ 2272438 w 2272438"/>
                    <a:gd name="connsiteY38" fmla="*/ 1220583 h 2272438"/>
                    <a:gd name="connsiteX39" fmla="*/ 2071052 w 2272438"/>
                    <a:gd name="connsiteY39" fmla="*/ 1220583 h 2272438"/>
                    <a:gd name="connsiteX40" fmla="*/ 0 w 2272438"/>
                    <a:gd name="connsiteY40" fmla="*/ 1051855 h 2272438"/>
                    <a:gd name="connsiteX41" fmla="*/ 201386 w 2272438"/>
                    <a:gd name="connsiteY41" fmla="*/ 1051855 h 2272438"/>
                    <a:gd name="connsiteX42" fmla="*/ 201386 w 2272438"/>
                    <a:gd name="connsiteY42" fmla="*/ 1220583 h 2272438"/>
                    <a:gd name="connsiteX43" fmla="*/ 0 w 2272438"/>
                    <a:gd name="connsiteY43" fmla="*/ 1220583 h 2272438"/>
                    <a:gd name="connsiteX44" fmla="*/ 2071052 w 2272438"/>
                    <a:gd name="connsiteY44" fmla="*/ 825977 h 2272438"/>
                    <a:gd name="connsiteX45" fmla="*/ 2272438 w 2272438"/>
                    <a:gd name="connsiteY45" fmla="*/ 825977 h 2272438"/>
                    <a:gd name="connsiteX46" fmla="*/ 2272438 w 2272438"/>
                    <a:gd name="connsiteY46" fmla="*/ 994705 h 2272438"/>
                    <a:gd name="connsiteX47" fmla="*/ 2071052 w 2272438"/>
                    <a:gd name="connsiteY47" fmla="*/ 994705 h 2272438"/>
                    <a:gd name="connsiteX48" fmla="*/ 0 w 2272438"/>
                    <a:gd name="connsiteY48" fmla="*/ 825977 h 2272438"/>
                    <a:gd name="connsiteX49" fmla="*/ 201386 w 2272438"/>
                    <a:gd name="connsiteY49" fmla="*/ 825977 h 2272438"/>
                    <a:gd name="connsiteX50" fmla="*/ 201386 w 2272438"/>
                    <a:gd name="connsiteY50" fmla="*/ 994705 h 2272438"/>
                    <a:gd name="connsiteX51" fmla="*/ 0 w 2272438"/>
                    <a:gd name="connsiteY51" fmla="*/ 994705 h 2272438"/>
                    <a:gd name="connsiteX52" fmla="*/ 2071052 w 2272438"/>
                    <a:gd name="connsiteY52" fmla="*/ 600099 h 2272438"/>
                    <a:gd name="connsiteX53" fmla="*/ 2272438 w 2272438"/>
                    <a:gd name="connsiteY53" fmla="*/ 600099 h 2272438"/>
                    <a:gd name="connsiteX54" fmla="*/ 2272438 w 2272438"/>
                    <a:gd name="connsiteY54" fmla="*/ 768827 h 2272438"/>
                    <a:gd name="connsiteX55" fmla="*/ 2071052 w 2272438"/>
                    <a:gd name="connsiteY55" fmla="*/ 768827 h 2272438"/>
                    <a:gd name="connsiteX56" fmla="*/ 0 w 2272438"/>
                    <a:gd name="connsiteY56" fmla="*/ 600099 h 2272438"/>
                    <a:gd name="connsiteX57" fmla="*/ 201386 w 2272438"/>
                    <a:gd name="connsiteY57" fmla="*/ 600099 h 2272438"/>
                    <a:gd name="connsiteX58" fmla="*/ 201386 w 2272438"/>
                    <a:gd name="connsiteY58" fmla="*/ 768827 h 2272438"/>
                    <a:gd name="connsiteX59" fmla="*/ 0 w 2272438"/>
                    <a:gd name="connsiteY59" fmla="*/ 768827 h 2272438"/>
                    <a:gd name="connsiteX60" fmla="*/ 631846 w 2272438"/>
                    <a:gd name="connsiteY60" fmla="*/ 522537 h 2272438"/>
                    <a:gd name="connsiteX61" fmla="*/ 1640592 w 2272438"/>
                    <a:gd name="connsiteY61" fmla="*/ 522537 h 2272438"/>
                    <a:gd name="connsiteX62" fmla="*/ 1749901 w 2272438"/>
                    <a:gd name="connsiteY62" fmla="*/ 631846 h 2272438"/>
                    <a:gd name="connsiteX63" fmla="*/ 1749901 w 2272438"/>
                    <a:gd name="connsiteY63" fmla="*/ 1640592 h 2272438"/>
                    <a:gd name="connsiteX64" fmla="*/ 1640592 w 2272438"/>
                    <a:gd name="connsiteY64" fmla="*/ 1749901 h 2272438"/>
                    <a:gd name="connsiteX65" fmla="*/ 631846 w 2272438"/>
                    <a:gd name="connsiteY65" fmla="*/ 1749901 h 2272438"/>
                    <a:gd name="connsiteX66" fmla="*/ 522537 w 2272438"/>
                    <a:gd name="connsiteY66" fmla="*/ 1640592 h 2272438"/>
                    <a:gd name="connsiteX67" fmla="*/ 522537 w 2272438"/>
                    <a:gd name="connsiteY67" fmla="*/ 631846 h 2272438"/>
                    <a:gd name="connsiteX68" fmla="*/ 631846 w 2272438"/>
                    <a:gd name="connsiteY68" fmla="*/ 522537 h 2272438"/>
                    <a:gd name="connsiteX69" fmla="*/ 570162 w 2272438"/>
                    <a:gd name="connsiteY69" fmla="*/ 421844 h 2272438"/>
                    <a:gd name="connsiteX70" fmla="*/ 421844 w 2272438"/>
                    <a:gd name="connsiteY70" fmla="*/ 570162 h 2272438"/>
                    <a:gd name="connsiteX71" fmla="*/ 421844 w 2272438"/>
                    <a:gd name="connsiteY71" fmla="*/ 1702275 h 2272438"/>
                    <a:gd name="connsiteX72" fmla="*/ 570162 w 2272438"/>
                    <a:gd name="connsiteY72" fmla="*/ 1850593 h 2272438"/>
                    <a:gd name="connsiteX73" fmla="*/ 1702275 w 2272438"/>
                    <a:gd name="connsiteY73" fmla="*/ 1850593 h 2272438"/>
                    <a:gd name="connsiteX74" fmla="*/ 1850593 w 2272438"/>
                    <a:gd name="connsiteY74" fmla="*/ 1702275 h 2272438"/>
                    <a:gd name="connsiteX75" fmla="*/ 1850593 w 2272438"/>
                    <a:gd name="connsiteY75" fmla="*/ 570162 h 2272438"/>
                    <a:gd name="connsiteX76" fmla="*/ 1702275 w 2272438"/>
                    <a:gd name="connsiteY76" fmla="*/ 421844 h 2272438"/>
                    <a:gd name="connsiteX77" fmla="*/ 519596 w 2272438"/>
                    <a:gd name="connsiteY77" fmla="*/ 272166 h 2272438"/>
                    <a:gd name="connsiteX78" fmla="*/ 1752842 w 2272438"/>
                    <a:gd name="connsiteY78" fmla="*/ 272166 h 2272438"/>
                    <a:gd name="connsiteX79" fmla="*/ 2000272 w 2272438"/>
                    <a:gd name="connsiteY79" fmla="*/ 519596 h 2272438"/>
                    <a:gd name="connsiteX80" fmla="*/ 2000272 w 2272438"/>
                    <a:gd name="connsiteY80" fmla="*/ 1752842 h 2272438"/>
                    <a:gd name="connsiteX81" fmla="*/ 1752842 w 2272438"/>
                    <a:gd name="connsiteY81" fmla="*/ 2000272 h 2272438"/>
                    <a:gd name="connsiteX82" fmla="*/ 519596 w 2272438"/>
                    <a:gd name="connsiteY82" fmla="*/ 2000272 h 2272438"/>
                    <a:gd name="connsiteX83" fmla="*/ 272166 w 2272438"/>
                    <a:gd name="connsiteY83" fmla="*/ 1752842 h 2272438"/>
                    <a:gd name="connsiteX84" fmla="*/ 272166 w 2272438"/>
                    <a:gd name="connsiteY84" fmla="*/ 519596 h 2272438"/>
                    <a:gd name="connsiteX85" fmla="*/ 519596 w 2272438"/>
                    <a:gd name="connsiteY85" fmla="*/ 272166 h 2272438"/>
                    <a:gd name="connsiteX86" fmla="*/ 1503611 w 2272438"/>
                    <a:gd name="connsiteY86" fmla="*/ 0 h 2272438"/>
                    <a:gd name="connsiteX87" fmla="*/ 1672339 w 2272438"/>
                    <a:gd name="connsiteY87" fmla="*/ 0 h 2272438"/>
                    <a:gd name="connsiteX88" fmla="*/ 1672339 w 2272438"/>
                    <a:gd name="connsiteY88" fmla="*/ 201386 h 2272438"/>
                    <a:gd name="connsiteX89" fmla="*/ 1503611 w 2272438"/>
                    <a:gd name="connsiteY89" fmla="*/ 201386 h 2272438"/>
                    <a:gd name="connsiteX90" fmla="*/ 1277733 w 2272438"/>
                    <a:gd name="connsiteY90" fmla="*/ 0 h 2272438"/>
                    <a:gd name="connsiteX91" fmla="*/ 1446461 w 2272438"/>
                    <a:gd name="connsiteY91" fmla="*/ 0 h 2272438"/>
                    <a:gd name="connsiteX92" fmla="*/ 1446461 w 2272438"/>
                    <a:gd name="connsiteY92" fmla="*/ 201386 h 2272438"/>
                    <a:gd name="connsiteX93" fmla="*/ 1277733 w 2272438"/>
                    <a:gd name="connsiteY93" fmla="*/ 201386 h 2272438"/>
                    <a:gd name="connsiteX94" fmla="*/ 1051855 w 2272438"/>
                    <a:gd name="connsiteY94" fmla="*/ 0 h 2272438"/>
                    <a:gd name="connsiteX95" fmla="*/ 1220583 w 2272438"/>
                    <a:gd name="connsiteY95" fmla="*/ 0 h 2272438"/>
                    <a:gd name="connsiteX96" fmla="*/ 1220583 w 2272438"/>
                    <a:gd name="connsiteY96" fmla="*/ 201386 h 2272438"/>
                    <a:gd name="connsiteX97" fmla="*/ 1051855 w 2272438"/>
                    <a:gd name="connsiteY97" fmla="*/ 201386 h 2272438"/>
                    <a:gd name="connsiteX98" fmla="*/ 825977 w 2272438"/>
                    <a:gd name="connsiteY98" fmla="*/ 0 h 2272438"/>
                    <a:gd name="connsiteX99" fmla="*/ 994705 w 2272438"/>
                    <a:gd name="connsiteY99" fmla="*/ 0 h 2272438"/>
                    <a:gd name="connsiteX100" fmla="*/ 994705 w 2272438"/>
                    <a:gd name="connsiteY100" fmla="*/ 201386 h 2272438"/>
                    <a:gd name="connsiteX101" fmla="*/ 825977 w 2272438"/>
                    <a:gd name="connsiteY101" fmla="*/ 201386 h 2272438"/>
                    <a:gd name="connsiteX102" fmla="*/ 600099 w 2272438"/>
                    <a:gd name="connsiteY102" fmla="*/ 0 h 2272438"/>
                    <a:gd name="connsiteX103" fmla="*/ 768827 w 2272438"/>
                    <a:gd name="connsiteY103" fmla="*/ 0 h 2272438"/>
                    <a:gd name="connsiteX104" fmla="*/ 768827 w 2272438"/>
                    <a:gd name="connsiteY104" fmla="*/ 201386 h 2272438"/>
                    <a:gd name="connsiteX105" fmla="*/ 600099 w 2272438"/>
                    <a:gd name="connsiteY105" fmla="*/ 201386 h 2272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</a:cxnLst>
                  <a:rect l="l" t="t" r="r" b="b"/>
                  <a:pathLst>
                    <a:path w="2272438" h="2272438">
                      <a:moveTo>
                        <a:pt x="1503611" y="2071052"/>
                      </a:moveTo>
                      <a:lnTo>
                        <a:pt x="1672339" y="2071052"/>
                      </a:lnTo>
                      <a:lnTo>
                        <a:pt x="1672339" y="2272438"/>
                      </a:lnTo>
                      <a:lnTo>
                        <a:pt x="1503611" y="2272438"/>
                      </a:lnTo>
                      <a:close/>
                      <a:moveTo>
                        <a:pt x="1277733" y="2071052"/>
                      </a:moveTo>
                      <a:lnTo>
                        <a:pt x="1446461" y="2071052"/>
                      </a:lnTo>
                      <a:lnTo>
                        <a:pt x="1446461" y="2272438"/>
                      </a:lnTo>
                      <a:lnTo>
                        <a:pt x="1277733" y="2272438"/>
                      </a:lnTo>
                      <a:close/>
                      <a:moveTo>
                        <a:pt x="1051855" y="2071052"/>
                      </a:moveTo>
                      <a:lnTo>
                        <a:pt x="1220583" y="2071052"/>
                      </a:lnTo>
                      <a:lnTo>
                        <a:pt x="1220583" y="2272438"/>
                      </a:lnTo>
                      <a:lnTo>
                        <a:pt x="1051855" y="2272438"/>
                      </a:lnTo>
                      <a:close/>
                      <a:moveTo>
                        <a:pt x="825977" y="2071052"/>
                      </a:moveTo>
                      <a:lnTo>
                        <a:pt x="994705" y="2071052"/>
                      </a:lnTo>
                      <a:lnTo>
                        <a:pt x="994705" y="2272438"/>
                      </a:lnTo>
                      <a:lnTo>
                        <a:pt x="825977" y="2272438"/>
                      </a:lnTo>
                      <a:close/>
                      <a:moveTo>
                        <a:pt x="600099" y="2071052"/>
                      </a:moveTo>
                      <a:lnTo>
                        <a:pt x="768827" y="2071052"/>
                      </a:lnTo>
                      <a:lnTo>
                        <a:pt x="768827" y="2272438"/>
                      </a:lnTo>
                      <a:lnTo>
                        <a:pt x="600099" y="2272438"/>
                      </a:lnTo>
                      <a:close/>
                      <a:moveTo>
                        <a:pt x="2071052" y="1503611"/>
                      </a:moveTo>
                      <a:lnTo>
                        <a:pt x="2272438" y="1503611"/>
                      </a:lnTo>
                      <a:lnTo>
                        <a:pt x="2272438" y="1672339"/>
                      </a:lnTo>
                      <a:lnTo>
                        <a:pt x="2071052" y="1672339"/>
                      </a:lnTo>
                      <a:close/>
                      <a:moveTo>
                        <a:pt x="0" y="1503611"/>
                      </a:moveTo>
                      <a:lnTo>
                        <a:pt x="201386" y="1503611"/>
                      </a:lnTo>
                      <a:lnTo>
                        <a:pt x="201386" y="1672339"/>
                      </a:lnTo>
                      <a:lnTo>
                        <a:pt x="0" y="1672339"/>
                      </a:lnTo>
                      <a:close/>
                      <a:moveTo>
                        <a:pt x="2071052" y="1277733"/>
                      </a:moveTo>
                      <a:lnTo>
                        <a:pt x="2272438" y="1277733"/>
                      </a:lnTo>
                      <a:lnTo>
                        <a:pt x="2272438" y="1446461"/>
                      </a:lnTo>
                      <a:lnTo>
                        <a:pt x="2071052" y="1446461"/>
                      </a:lnTo>
                      <a:close/>
                      <a:moveTo>
                        <a:pt x="0" y="1277733"/>
                      </a:moveTo>
                      <a:lnTo>
                        <a:pt x="201386" y="1277733"/>
                      </a:lnTo>
                      <a:lnTo>
                        <a:pt x="201386" y="1446461"/>
                      </a:lnTo>
                      <a:lnTo>
                        <a:pt x="0" y="1446461"/>
                      </a:lnTo>
                      <a:close/>
                      <a:moveTo>
                        <a:pt x="2071052" y="1051855"/>
                      </a:moveTo>
                      <a:lnTo>
                        <a:pt x="2272438" y="1051855"/>
                      </a:lnTo>
                      <a:lnTo>
                        <a:pt x="2272438" y="1220583"/>
                      </a:lnTo>
                      <a:lnTo>
                        <a:pt x="2071052" y="1220583"/>
                      </a:lnTo>
                      <a:close/>
                      <a:moveTo>
                        <a:pt x="0" y="1051855"/>
                      </a:moveTo>
                      <a:lnTo>
                        <a:pt x="201386" y="1051855"/>
                      </a:lnTo>
                      <a:lnTo>
                        <a:pt x="201386" y="1220583"/>
                      </a:lnTo>
                      <a:lnTo>
                        <a:pt x="0" y="1220583"/>
                      </a:lnTo>
                      <a:close/>
                      <a:moveTo>
                        <a:pt x="2071052" y="825977"/>
                      </a:moveTo>
                      <a:lnTo>
                        <a:pt x="2272438" y="825977"/>
                      </a:lnTo>
                      <a:lnTo>
                        <a:pt x="2272438" y="994705"/>
                      </a:lnTo>
                      <a:lnTo>
                        <a:pt x="2071052" y="994705"/>
                      </a:lnTo>
                      <a:close/>
                      <a:moveTo>
                        <a:pt x="0" y="825977"/>
                      </a:moveTo>
                      <a:lnTo>
                        <a:pt x="201386" y="825977"/>
                      </a:lnTo>
                      <a:lnTo>
                        <a:pt x="201386" y="994705"/>
                      </a:lnTo>
                      <a:lnTo>
                        <a:pt x="0" y="994705"/>
                      </a:lnTo>
                      <a:close/>
                      <a:moveTo>
                        <a:pt x="2071052" y="600099"/>
                      </a:moveTo>
                      <a:lnTo>
                        <a:pt x="2272438" y="600099"/>
                      </a:lnTo>
                      <a:lnTo>
                        <a:pt x="2272438" y="768827"/>
                      </a:lnTo>
                      <a:lnTo>
                        <a:pt x="2071052" y="768827"/>
                      </a:lnTo>
                      <a:close/>
                      <a:moveTo>
                        <a:pt x="0" y="600099"/>
                      </a:moveTo>
                      <a:lnTo>
                        <a:pt x="201386" y="600099"/>
                      </a:lnTo>
                      <a:lnTo>
                        <a:pt x="201386" y="768827"/>
                      </a:lnTo>
                      <a:lnTo>
                        <a:pt x="0" y="768827"/>
                      </a:lnTo>
                      <a:close/>
                      <a:moveTo>
                        <a:pt x="631846" y="522537"/>
                      </a:moveTo>
                      <a:lnTo>
                        <a:pt x="1640592" y="522537"/>
                      </a:lnTo>
                      <a:cubicBezTo>
                        <a:pt x="1700962" y="522537"/>
                        <a:pt x="1749901" y="571476"/>
                        <a:pt x="1749901" y="631846"/>
                      </a:cubicBezTo>
                      <a:lnTo>
                        <a:pt x="1749901" y="1640592"/>
                      </a:lnTo>
                      <a:cubicBezTo>
                        <a:pt x="1749901" y="1700962"/>
                        <a:pt x="1700962" y="1749901"/>
                        <a:pt x="1640592" y="1749901"/>
                      </a:cubicBezTo>
                      <a:lnTo>
                        <a:pt x="631846" y="1749901"/>
                      </a:lnTo>
                      <a:cubicBezTo>
                        <a:pt x="571476" y="1749901"/>
                        <a:pt x="522537" y="1700962"/>
                        <a:pt x="522537" y="1640592"/>
                      </a:cubicBezTo>
                      <a:lnTo>
                        <a:pt x="522537" y="631846"/>
                      </a:lnTo>
                      <a:cubicBezTo>
                        <a:pt x="522537" y="571476"/>
                        <a:pt x="571476" y="522537"/>
                        <a:pt x="631846" y="522537"/>
                      </a:cubicBezTo>
                      <a:close/>
                      <a:moveTo>
                        <a:pt x="570162" y="421844"/>
                      </a:moveTo>
                      <a:cubicBezTo>
                        <a:pt x="488248" y="421844"/>
                        <a:pt x="421844" y="488248"/>
                        <a:pt x="421844" y="570162"/>
                      </a:cubicBezTo>
                      <a:lnTo>
                        <a:pt x="421844" y="1702275"/>
                      </a:lnTo>
                      <a:cubicBezTo>
                        <a:pt x="421844" y="1784189"/>
                        <a:pt x="488248" y="1850593"/>
                        <a:pt x="570162" y="1850593"/>
                      </a:cubicBezTo>
                      <a:lnTo>
                        <a:pt x="1702275" y="1850593"/>
                      </a:lnTo>
                      <a:cubicBezTo>
                        <a:pt x="1784189" y="1850593"/>
                        <a:pt x="1850593" y="1784189"/>
                        <a:pt x="1850593" y="1702275"/>
                      </a:cubicBezTo>
                      <a:lnTo>
                        <a:pt x="1850593" y="570162"/>
                      </a:lnTo>
                      <a:cubicBezTo>
                        <a:pt x="1850593" y="488248"/>
                        <a:pt x="1784189" y="421844"/>
                        <a:pt x="1702275" y="421844"/>
                      </a:cubicBezTo>
                      <a:close/>
                      <a:moveTo>
                        <a:pt x="519596" y="272166"/>
                      </a:moveTo>
                      <a:lnTo>
                        <a:pt x="1752842" y="272166"/>
                      </a:lnTo>
                      <a:cubicBezTo>
                        <a:pt x="1889494" y="272166"/>
                        <a:pt x="2000272" y="382944"/>
                        <a:pt x="2000272" y="519596"/>
                      </a:cubicBezTo>
                      <a:lnTo>
                        <a:pt x="2000272" y="1752842"/>
                      </a:lnTo>
                      <a:cubicBezTo>
                        <a:pt x="2000272" y="1889494"/>
                        <a:pt x="1889494" y="2000272"/>
                        <a:pt x="1752842" y="2000272"/>
                      </a:cubicBezTo>
                      <a:lnTo>
                        <a:pt x="519596" y="2000272"/>
                      </a:lnTo>
                      <a:cubicBezTo>
                        <a:pt x="382944" y="2000272"/>
                        <a:pt x="272166" y="1889494"/>
                        <a:pt x="272166" y="1752842"/>
                      </a:cubicBezTo>
                      <a:lnTo>
                        <a:pt x="272166" y="519596"/>
                      </a:lnTo>
                      <a:cubicBezTo>
                        <a:pt x="272166" y="382944"/>
                        <a:pt x="382944" y="272166"/>
                        <a:pt x="519596" y="272166"/>
                      </a:cubicBezTo>
                      <a:close/>
                      <a:moveTo>
                        <a:pt x="1503611" y="0"/>
                      </a:moveTo>
                      <a:lnTo>
                        <a:pt x="1672339" y="0"/>
                      </a:lnTo>
                      <a:lnTo>
                        <a:pt x="1672339" y="201386"/>
                      </a:lnTo>
                      <a:lnTo>
                        <a:pt x="1503611" y="201386"/>
                      </a:lnTo>
                      <a:close/>
                      <a:moveTo>
                        <a:pt x="1277733" y="0"/>
                      </a:moveTo>
                      <a:lnTo>
                        <a:pt x="1446461" y="0"/>
                      </a:lnTo>
                      <a:lnTo>
                        <a:pt x="1446461" y="201386"/>
                      </a:lnTo>
                      <a:lnTo>
                        <a:pt x="1277733" y="201386"/>
                      </a:lnTo>
                      <a:close/>
                      <a:moveTo>
                        <a:pt x="1051855" y="0"/>
                      </a:moveTo>
                      <a:lnTo>
                        <a:pt x="1220583" y="0"/>
                      </a:lnTo>
                      <a:lnTo>
                        <a:pt x="1220583" y="201386"/>
                      </a:lnTo>
                      <a:lnTo>
                        <a:pt x="1051855" y="201386"/>
                      </a:lnTo>
                      <a:close/>
                      <a:moveTo>
                        <a:pt x="825977" y="0"/>
                      </a:moveTo>
                      <a:lnTo>
                        <a:pt x="994705" y="0"/>
                      </a:lnTo>
                      <a:lnTo>
                        <a:pt x="994705" y="201386"/>
                      </a:lnTo>
                      <a:lnTo>
                        <a:pt x="825977" y="201386"/>
                      </a:lnTo>
                      <a:close/>
                      <a:moveTo>
                        <a:pt x="600099" y="0"/>
                      </a:moveTo>
                      <a:lnTo>
                        <a:pt x="768827" y="0"/>
                      </a:lnTo>
                      <a:lnTo>
                        <a:pt x="768827" y="201386"/>
                      </a:lnTo>
                      <a:lnTo>
                        <a:pt x="600099" y="2013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243710" tIns="194969" rIns="243710" bIns="194969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1242560"/>
                  <a:endParaRPr lang="en-US" sz="2666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203" name="TextBox 111">
                  <a:extLst>
                    <a:ext uri="{FF2B5EF4-FFF2-40B4-BE49-F238E27FC236}">
                      <a16:creationId xmlns:a16="http://schemas.microsoft.com/office/drawing/2014/main" id="{9C21C22C-2155-4EC6-9FF8-7862C609B848}"/>
                    </a:ext>
                  </a:extLst>
                </p:cNvPr>
                <p:cNvSpPr txBox="1"/>
                <p:nvPr/>
              </p:nvSpPr>
              <p:spPr>
                <a:xfrm>
                  <a:off x="9293707" y="6136961"/>
                  <a:ext cx="575871" cy="23010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597122">
                    <a:defRPr/>
                  </a:pPr>
                  <a:r>
                    <a:rPr lang="en-US" sz="933" dirty="0">
                      <a:solidFill>
                        <a:prstClr val="white"/>
                      </a:solidFill>
                      <a:latin typeface="Segoe UI Semibold"/>
                    </a:rPr>
                    <a:t>ARM64</a:t>
                  </a:r>
                </a:p>
              </p:txBody>
            </p:sp>
          </p:grp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9935FD20-C030-423F-B38F-2E3457532C6E}"/>
                  </a:ext>
                </a:extLst>
              </p:cNvPr>
              <p:cNvSpPr/>
              <p:nvPr/>
            </p:nvSpPr>
            <p:spPr>
              <a:xfrm>
                <a:off x="5683847" y="2425846"/>
                <a:ext cx="448783" cy="464258"/>
              </a:xfrm>
              <a:custGeom>
                <a:avLst/>
                <a:gdLst>
                  <a:gd name="connsiteX0" fmla="*/ 102137 w 493661"/>
                  <a:gd name="connsiteY0" fmla="*/ 286477 h 510684"/>
                  <a:gd name="connsiteX1" fmla="*/ 17023 w 493661"/>
                  <a:gd name="connsiteY1" fmla="*/ 314497 h 510684"/>
                  <a:gd name="connsiteX2" fmla="*/ 17023 w 493661"/>
                  <a:gd name="connsiteY2" fmla="*/ 425570 h 510684"/>
                  <a:gd name="connsiteX3" fmla="*/ 42557 w 493661"/>
                  <a:gd name="connsiteY3" fmla="*/ 438286 h 510684"/>
                  <a:gd name="connsiteX4" fmla="*/ 42557 w 493661"/>
                  <a:gd name="connsiteY4" fmla="*/ 323111 h 510684"/>
                  <a:gd name="connsiteX5" fmla="*/ 76603 w 493661"/>
                  <a:gd name="connsiteY5" fmla="*/ 311909 h 510684"/>
                  <a:gd name="connsiteX6" fmla="*/ 76603 w 493661"/>
                  <a:gd name="connsiteY6" fmla="*/ 455360 h 510684"/>
                  <a:gd name="connsiteX7" fmla="*/ 102137 w 493661"/>
                  <a:gd name="connsiteY7" fmla="*/ 468127 h 510684"/>
                  <a:gd name="connsiteX8" fmla="*/ 102137 w 493661"/>
                  <a:gd name="connsiteY8" fmla="*/ 303500 h 510684"/>
                  <a:gd name="connsiteX9" fmla="*/ 153205 w 493661"/>
                  <a:gd name="connsiteY9" fmla="*/ 281217 h 510684"/>
                  <a:gd name="connsiteX10" fmla="*/ 153205 w 493661"/>
                  <a:gd name="connsiteY10" fmla="*/ 469676 h 510684"/>
                  <a:gd name="connsiteX11" fmla="*/ 182909 w 493661"/>
                  <a:gd name="connsiteY11" fmla="*/ 464536 h 510684"/>
                  <a:gd name="connsiteX12" fmla="*/ 182995 w 493661"/>
                  <a:gd name="connsiteY12" fmla="*/ 305049 h 510684"/>
                  <a:gd name="connsiteX13" fmla="*/ 230590 w 493661"/>
                  <a:gd name="connsiteY13" fmla="*/ 310548 h 510684"/>
                  <a:gd name="connsiteX14" fmla="*/ 230590 w 493661"/>
                  <a:gd name="connsiteY14" fmla="*/ 452943 h 510684"/>
                  <a:gd name="connsiteX15" fmla="*/ 255341 w 493661"/>
                  <a:gd name="connsiteY15" fmla="*/ 448789 h 510684"/>
                  <a:gd name="connsiteX16" fmla="*/ 255341 w 493661"/>
                  <a:gd name="connsiteY16" fmla="*/ 313731 h 510684"/>
                  <a:gd name="connsiteX17" fmla="*/ 298681 w 493661"/>
                  <a:gd name="connsiteY17" fmla="*/ 319434 h 510684"/>
                  <a:gd name="connsiteX18" fmla="*/ 298681 w 493661"/>
                  <a:gd name="connsiteY18" fmla="*/ 439002 h 510684"/>
                  <a:gd name="connsiteX19" fmla="*/ 323433 w 493661"/>
                  <a:gd name="connsiteY19" fmla="*/ 434848 h 510684"/>
                  <a:gd name="connsiteX20" fmla="*/ 323433 w 493661"/>
                  <a:gd name="connsiteY20" fmla="*/ 322634 h 510684"/>
                  <a:gd name="connsiteX21" fmla="*/ 366772 w 493661"/>
                  <a:gd name="connsiteY21" fmla="*/ 328370 h 510684"/>
                  <a:gd name="connsiteX22" fmla="*/ 366772 w 493661"/>
                  <a:gd name="connsiteY22" fmla="*/ 425094 h 510684"/>
                  <a:gd name="connsiteX23" fmla="*/ 391524 w 493661"/>
                  <a:gd name="connsiteY23" fmla="*/ 420940 h 510684"/>
                  <a:gd name="connsiteX24" fmla="*/ 391524 w 493661"/>
                  <a:gd name="connsiteY24" fmla="*/ 331554 h 510684"/>
                  <a:gd name="connsiteX25" fmla="*/ 434863 w 493661"/>
                  <a:gd name="connsiteY25" fmla="*/ 337257 h 510684"/>
                  <a:gd name="connsiteX26" fmla="*/ 434863 w 493661"/>
                  <a:gd name="connsiteY26" fmla="*/ 411152 h 510684"/>
                  <a:gd name="connsiteX27" fmla="*/ 459615 w 493661"/>
                  <a:gd name="connsiteY27" fmla="*/ 406999 h 510684"/>
                  <a:gd name="connsiteX28" fmla="*/ 459615 w 493661"/>
                  <a:gd name="connsiteY28" fmla="*/ 327690 h 510684"/>
                  <a:gd name="connsiteX29" fmla="*/ 119160 w 493661"/>
                  <a:gd name="connsiteY29" fmla="*/ 238320 h 510684"/>
                  <a:gd name="connsiteX30" fmla="*/ 493660 w 493661"/>
                  <a:gd name="connsiteY30" fmla="*/ 310667 h 510684"/>
                  <a:gd name="connsiteX31" fmla="*/ 493660 w 493661"/>
                  <a:gd name="connsiteY31" fmla="*/ 425570 h 510684"/>
                  <a:gd name="connsiteX32" fmla="*/ 119160 w 493661"/>
                  <a:gd name="connsiteY32" fmla="*/ 510684 h 510684"/>
                  <a:gd name="connsiteX33" fmla="*/ 0 w 493661"/>
                  <a:gd name="connsiteY33" fmla="*/ 442593 h 510684"/>
                  <a:gd name="connsiteX34" fmla="*/ 0 w 493661"/>
                  <a:gd name="connsiteY34" fmla="*/ 285133 h 510684"/>
                  <a:gd name="connsiteX35" fmla="*/ 102137 w 493661"/>
                  <a:gd name="connsiteY35" fmla="*/ 47528 h 510684"/>
                  <a:gd name="connsiteX36" fmla="*/ 17023 w 493661"/>
                  <a:gd name="connsiteY36" fmla="*/ 93626 h 510684"/>
                  <a:gd name="connsiteX37" fmla="*/ 17023 w 493661"/>
                  <a:gd name="connsiteY37" fmla="*/ 215220 h 510684"/>
                  <a:gd name="connsiteX38" fmla="*/ 42557 w 493661"/>
                  <a:gd name="connsiteY38" fmla="*/ 204887 h 510684"/>
                  <a:gd name="connsiteX39" fmla="*/ 42557 w 493661"/>
                  <a:gd name="connsiteY39" fmla="*/ 96826 h 510684"/>
                  <a:gd name="connsiteX40" fmla="*/ 76603 w 493661"/>
                  <a:gd name="connsiteY40" fmla="*/ 78390 h 510684"/>
                  <a:gd name="connsiteX41" fmla="*/ 76603 w 493661"/>
                  <a:gd name="connsiteY41" fmla="*/ 189089 h 510684"/>
                  <a:gd name="connsiteX42" fmla="*/ 102137 w 493661"/>
                  <a:gd name="connsiteY42" fmla="*/ 177531 h 510684"/>
                  <a:gd name="connsiteX43" fmla="*/ 102137 w 493661"/>
                  <a:gd name="connsiteY43" fmla="*/ 64551 h 510684"/>
                  <a:gd name="connsiteX44" fmla="*/ 153206 w 493661"/>
                  <a:gd name="connsiteY44" fmla="*/ 45961 h 510684"/>
                  <a:gd name="connsiteX45" fmla="*/ 153206 w 493661"/>
                  <a:gd name="connsiteY45" fmla="*/ 62984 h 510684"/>
                  <a:gd name="connsiteX46" fmla="*/ 153206 w 493661"/>
                  <a:gd name="connsiteY46" fmla="*/ 178739 h 510684"/>
                  <a:gd name="connsiteX47" fmla="*/ 183012 w 493661"/>
                  <a:gd name="connsiteY47" fmla="*/ 186280 h 510684"/>
                  <a:gd name="connsiteX48" fmla="*/ 182927 w 493661"/>
                  <a:gd name="connsiteY48" fmla="*/ 73300 h 510684"/>
                  <a:gd name="connsiteX49" fmla="*/ 230574 w 493661"/>
                  <a:gd name="connsiteY49" fmla="*/ 88501 h 510684"/>
                  <a:gd name="connsiteX50" fmla="*/ 230574 w 493661"/>
                  <a:gd name="connsiteY50" fmla="*/ 197447 h 510684"/>
                  <a:gd name="connsiteX51" fmla="*/ 255342 w 493661"/>
                  <a:gd name="connsiteY51" fmla="*/ 204273 h 510684"/>
                  <a:gd name="connsiteX52" fmla="*/ 255342 w 493661"/>
                  <a:gd name="connsiteY52" fmla="*/ 98732 h 510684"/>
                  <a:gd name="connsiteX53" fmla="*/ 298665 w 493661"/>
                  <a:gd name="connsiteY53" fmla="*/ 112333 h 510684"/>
                  <a:gd name="connsiteX54" fmla="*/ 298665 w 493661"/>
                  <a:gd name="connsiteY54" fmla="*/ 214470 h 510684"/>
                  <a:gd name="connsiteX55" fmla="*/ 323434 w 493661"/>
                  <a:gd name="connsiteY55" fmla="*/ 221296 h 510684"/>
                  <a:gd name="connsiteX56" fmla="*/ 323434 w 493661"/>
                  <a:gd name="connsiteY56" fmla="*/ 122564 h 510684"/>
                  <a:gd name="connsiteX57" fmla="*/ 366756 w 493661"/>
                  <a:gd name="connsiteY57" fmla="*/ 136165 h 510684"/>
                  <a:gd name="connsiteX58" fmla="*/ 366756 w 493661"/>
                  <a:gd name="connsiteY58" fmla="*/ 231492 h 510684"/>
                  <a:gd name="connsiteX59" fmla="*/ 391525 w 493661"/>
                  <a:gd name="connsiteY59" fmla="*/ 238319 h 510684"/>
                  <a:gd name="connsiteX60" fmla="*/ 391525 w 493661"/>
                  <a:gd name="connsiteY60" fmla="*/ 146396 h 510684"/>
                  <a:gd name="connsiteX61" fmla="*/ 434847 w 493661"/>
                  <a:gd name="connsiteY61" fmla="*/ 159997 h 510684"/>
                  <a:gd name="connsiteX62" fmla="*/ 434847 w 493661"/>
                  <a:gd name="connsiteY62" fmla="*/ 248515 h 510684"/>
                  <a:gd name="connsiteX63" fmla="*/ 459616 w 493661"/>
                  <a:gd name="connsiteY63" fmla="*/ 255342 h 510684"/>
                  <a:gd name="connsiteX64" fmla="*/ 459616 w 493661"/>
                  <a:gd name="connsiteY64" fmla="*/ 153205 h 510684"/>
                  <a:gd name="connsiteX65" fmla="*/ 119160 w 493661"/>
                  <a:gd name="connsiteY65" fmla="*/ 0 h 510684"/>
                  <a:gd name="connsiteX66" fmla="*/ 493661 w 493661"/>
                  <a:gd name="connsiteY66" fmla="*/ 136182 h 510684"/>
                  <a:gd name="connsiteX67" fmla="*/ 493661 w 493661"/>
                  <a:gd name="connsiteY67" fmla="*/ 285131 h 510684"/>
                  <a:gd name="connsiteX68" fmla="*/ 119160 w 493661"/>
                  <a:gd name="connsiteY68" fmla="*/ 204273 h 510684"/>
                  <a:gd name="connsiteX69" fmla="*/ 0 w 493661"/>
                  <a:gd name="connsiteY69" fmla="*/ 255342 h 510684"/>
                  <a:gd name="connsiteX70" fmla="*/ 0 w 493661"/>
                  <a:gd name="connsiteY70" fmla="*/ 68092 h 510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493661" h="510684">
                    <a:moveTo>
                      <a:pt x="102137" y="286477"/>
                    </a:moveTo>
                    <a:lnTo>
                      <a:pt x="17023" y="314497"/>
                    </a:lnTo>
                    <a:lnTo>
                      <a:pt x="17023" y="425570"/>
                    </a:lnTo>
                    <a:lnTo>
                      <a:pt x="42557" y="438286"/>
                    </a:lnTo>
                    <a:lnTo>
                      <a:pt x="42557" y="323111"/>
                    </a:lnTo>
                    <a:lnTo>
                      <a:pt x="76603" y="311909"/>
                    </a:lnTo>
                    <a:lnTo>
                      <a:pt x="76603" y="455360"/>
                    </a:lnTo>
                    <a:lnTo>
                      <a:pt x="102137" y="468127"/>
                    </a:lnTo>
                    <a:lnTo>
                      <a:pt x="102137" y="303500"/>
                    </a:lnTo>
                    <a:close/>
                    <a:moveTo>
                      <a:pt x="153205" y="281217"/>
                    </a:moveTo>
                    <a:lnTo>
                      <a:pt x="153205" y="469676"/>
                    </a:lnTo>
                    <a:lnTo>
                      <a:pt x="182909" y="464536"/>
                    </a:lnTo>
                    <a:cubicBezTo>
                      <a:pt x="182938" y="411374"/>
                      <a:pt x="182966" y="358211"/>
                      <a:pt x="182995" y="305049"/>
                    </a:cubicBezTo>
                    <a:lnTo>
                      <a:pt x="230590" y="310548"/>
                    </a:lnTo>
                    <a:lnTo>
                      <a:pt x="230590" y="452943"/>
                    </a:lnTo>
                    <a:lnTo>
                      <a:pt x="255341" y="448789"/>
                    </a:lnTo>
                    <a:lnTo>
                      <a:pt x="255341" y="313731"/>
                    </a:lnTo>
                    <a:lnTo>
                      <a:pt x="298681" y="319434"/>
                    </a:lnTo>
                    <a:lnTo>
                      <a:pt x="298681" y="439002"/>
                    </a:lnTo>
                    <a:lnTo>
                      <a:pt x="323433" y="434848"/>
                    </a:lnTo>
                    <a:lnTo>
                      <a:pt x="323433" y="322634"/>
                    </a:lnTo>
                    <a:lnTo>
                      <a:pt x="366772" y="328370"/>
                    </a:lnTo>
                    <a:lnTo>
                      <a:pt x="366772" y="425094"/>
                    </a:lnTo>
                    <a:lnTo>
                      <a:pt x="391524" y="420940"/>
                    </a:lnTo>
                    <a:lnTo>
                      <a:pt x="391524" y="331554"/>
                    </a:lnTo>
                    <a:lnTo>
                      <a:pt x="434863" y="337257"/>
                    </a:lnTo>
                    <a:lnTo>
                      <a:pt x="434863" y="411152"/>
                    </a:lnTo>
                    <a:lnTo>
                      <a:pt x="459615" y="406999"/>
                    </a:lnTo>
                    <a:lnTo>
                      <a:pt x="459615" y="327690"/>
                    </a:lnTo>
                    <a:close/>
                    <a:moveTo>
                      <a:pt x="119160" y="238320"/>
                    </a:moveTo>
                    <a:lnTo>
                      <a:pt x="493660" y="310667"/>
                    </a:lnTo>
                    <a:lnTo>
                      <a:pt x="493660" y="425570"/>
                    </a:lnTo>
                    <a:lnTo>
                      <a:pt x="119160" y="510684"/>
                    </a:lnTo>
                    <a:lnTo>
                      <a:pt x="0" y="442593"/>
                    </a:lnTo>
                    <a:lnTo>
                      <a:pt x="0" y="285133"/>
                    </a:lnTo>
                    <a:close/>
                    <a:moveTo>
                      <a:pt x="102137" y="47528"/>
                    </a:moveTo>
                    <a:lnTo>
                      <a:pt x="17023" y="93626"/>
                    </a:lnTo>
                    <a:lnTo>
                      <a:pt x="17023" y="215220"/>
                    </a:lnTo>
                    <a:lnTo>
                      <a:pt x="42557" y="204887"/>
                    </a:lnTo>
                    <a:lnTo>
                      <a:pt x="42557" y="96826"/>
                    </a:lnTo>
                    <a:lnTo>
                      <a:pt x="76603" y="78390"/>
                    </a:lnTo>
                    <a:lnTo>
                      <a:pt x="76603" y="189089"/>
                    </a:lnTo>
                    <a:lnTo>
                      <a:pt x="102137" y="177531"/>
                    </a:lnTo>
                    <a:lnTo>
                      <a:pt x="102137" y="64551"/>
                    </a:lnTo>
                    <a:close/>
                    <a:moveTo>
                      <a:pt x="153206" y="45961"/>
                    </a:moveTo>
                    <a:lnTo>
                      <a:pt x="153206" y="62984"/>
                    </a:lnTo>
                    <a:lnTo>
                      <a:pt x="153206" y="178739"/>
                    </a:lnTo>
                    <a:lnTo>
                      <a:pt x="183012" y="186280"/>
                    </a:lnTo>
                    <a:cubicBezTo>
                      <a:pt x="182984" y="148620"/>
                      <a:pt x="182955" y="110960"/>
                      <a:pt x="182927" y="73300"/>
                    </a:cubicBezTo>
                    <a:lnTo>
                      <a:pt x="230574" y="88501"/>
                    </a:lnTo>
                    <a:lnTo>
                      <a:pt x="230574" y="197447"/>
                    </a:lnTo>
                    <a:lnTo>
                      <a:pt x="255342" y="204273"/>
                    </a:lnTo>
                    <a:lnTo>
                      <a:pt x="255342" y="98732"/>
                    </a:lnTo>
                    <a:lnTo>
                      <a:pt x="298665" y="112333"/>
                    </a:lnTo>
                    <a:lnTo>
                      <a:pt x="298665" y="214470"/>
                    </a:lnTo>
                    <a:lnTo>
                      <a:pt x="323434" y="221296"/>
                    </a:lnTo>
                    <a:lnTo>
                      <a:pt x="323434" y="122564"/>
                    </a:lnTo>
                    <a:lnTo>
                      <a:pt x="366756" y="136165"/>
                    </a:lnTo>
                    <a:lnTo>
                      <a:pt x="366756" y="231492"/>
                    </a:lnTo>
                    <a:lnTo>
                      <a:pt x="391525" y="238319"/>
                    </a:lnTo>
                    <a:lnTo>
                      <a:pt x="391525" y="146396"/>
                    </a:lnTo>
                    <a:lnTo>
                      <a:pt x="434847" y="159997"/>
                    </a:lnTo>
                    <a:lnTo>
                      <a:pt x="434847" y="248515"/>
                    </a:lnTo>
                    <a:lnTo>
                      <a:pt x="459616" y="255342"/>
                    </a:lnTo>
                    <a:lnTo>
                      <a:pt x="459616" y="153205"/>
                    </a:lnTo>
                    <a:close/>
                    <a:moveTo>
                      <a:pt x="119160" y="0"/>
                    </a:moveTo>
                    <a:lnTo>
                      <a:pt x="493661" y="136182"/>
                    </a:lnTo>
                    <a:lnTo>
                      <a:pt x="493661" y="285131"/>
                    </a:lnTo>
                    <a:lnTo>
                      <a:pt x="119160" y="204273"/>
                    </a:lnTo>
                    <a:lnTo>
                      <a:pt x="0" y="255342"/>
                    </a:lnTo>
                    <a:lnTo>
                      <a:pt x="0" y="68092"/>
                    </a:lnTo>
                    <a:close/>
                  </a:path>
                </a:pathLst>
              </a:custGeom>
              <a:solidFill>
                <a:srgbClr val="0078D4"/>
              </a:solidFill>
              <a:ln w="5219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pPr defTabSz="1218479">
                  <a:defRPr/>
                </a:pPr>
                <a:endParaRPr lang="en-US" sz="2352" kern="0" dirty="0">
                  <a:solidFill>
                    <a:srgbClr val="000000"/>
                  </a:solidFill>
                  <a:latin typeface="Segoe UI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47B4883-52E7-465B-B1E5-9EF76BF95541}"/>
              </a:ext>
            </a:extLst>
          </p:cNvPr>
          <p:cNvGrpSpPr/>
          <p:nvPr/>
        </p:nvGrpSpPr>
        <p:grpSpPr>
          <a:xfrm>
            <a:off x="10790014" y="2036812"/>
            <a:ext cx="4430610" cy="2677179"/>
            <a:chOff x="8095957" y="1436307"/>
            <a:chExt cx="3324727" cy="2008954"/>
          </a:xfrm>
        </p:grpSpPr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E43F651-2209-49F3-A31A-2F3A035A9F25}"/>
                </a:ext>
              </a:extLst>
            </p:cNvPr>
            <p:cNvSpPr/>
            <p:nvPr/>
          </p:nvSpPr>
          <p:spPr>
            <a:xfrm>
              <a:off x="8095957" y="1436307"/>
              <a:ext cx="3144009" cy="253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435"/>
              <a:r>
                <a:rPr lang="en-US" sz="1599" dirty="0">
                  <a:solidFill>
                    <a:prstClr val="black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Built-in Machine Learning and extensibility</a:t>
              </a:r>
            </a:p>
          </p:txBody>
        </p:sp>
        <p:cxnSp>
          <p:nvCxnSpPr>
            <p:cNvPr id="210" name="Connector: Elbow 209">
              <a:extLst>
                <a:ext uri="{FF2B5EF4-FFF2-40B4-BE49-F238E27FC236}">
                  <a16:creationId xmlns:a16="http://schemas.microsoft.com/office/drawing/2014/main" id="{956268D5-55ED-4601-BFE5-18438BE9C4C2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518322" y="2491217"/>
              <a:ext cx="795495" cy="780822"/>
            </a:xfrm>
            <a:prstGeom prst="bentConnector3">
              <a:avLst>
                <a:gd name="adj1" fmla="val 100105"/>
              </a:avLst>
            </a:prstGeom>
            <a:ln w="952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385A0E91-7694-4DB1-BF6A-9FA98EA27D21}"/>
                </a:ext>
              </a:extLst>
            </p:cNvPr>
            <p:cNvCxnSpPr>
              <a:cxnSpLocks/>
            </p:cNvCxnSpPr>
            <p:nvPr/>
          </p:nvCxnSpPr>
          <p:spPr>
            <a:xfrm>
              <a:off x="8798086" y="2122383"/>
              <a:ext cx="2001429" cy="0"/>
            </a:xfrm>
            <a:prstGeom prst="line">
              <a:avLst/>
            </a:prstGeom>
            <a:ln w="952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2357D172-D2FF-46AE-871C-3DF7FABF5356}"/>
                </a:ext>
              </a:extLst>
            </p:cNvPr>
            <p:cNvGrpSpPr/>
            <p:nvPr/>
          </p:nvGrpSpPr>
          <p:grpSpPr>
            <a:xfrm>
              <a:off x="9334132" y="2830137"/>
              <a:ext cx="608635" cy="615124"/>
              <a:chOff x="7632206" y="4181475"/>
              <a:chExt cx="1932899" cy="1953509"/>
            </a:xfrm>
          </p:grpSpPr>
          <p:sp>
            <p:nvSpPr>
              <p:cNvPr id="213" name="Rectangle 212">
                <a:extLst>
                  <a:ext uri="{FF2B5EF4-FFF2-40B4-BE49-F238E27FC236}">
                    <a16:creationId xmlns:a16="http://schemas.microsoft.com/office/drawing/2014/main" id="{234B1937-4E57-4775-95AD-10A8D61CCBF2}"/>
                  </a:ext>
                </a:extLst>
              </p:cNvPr>
              <p:cNvSpPr/>
              <p:nvPr/>
            </p:nvSpPr>
            <p:spPr bwMode="auto">
              <a:xfrm>
                <a:off x="7632206" y="5983357"/>
                <a:ext cx="1932899" cy="151627"/>
              </a:xfrm>
              <a:prstGeom prst="rect">
                <a:avLst/>
              </a:prstGeom>
              <a:solidFill>
                <a:srgbClr val="0078D7"/>
              </a:solidFill>
              <a:ln w="12700" cap="rnd">
                <a:noFill/>
                <a:miter lim="800000"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defTabSz="1218245">
                  <a:defRPr/>
                </a:pPr>
                <a:endParaRPr lang="en-US" sz="2352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14" name="Triangle 35">
                <a:extLst>
                  <a:ext uri="{FF2B5EF4-FFF2-40B4-BE49-F238E27FC236}">
                    <a16:creationId xmlns:a16="http://schemas.microsoft.com/office/drawing/2014/main" id="{D3872EB4-A13B-49A9-8746-E366956DBA6A}"/>
                  </a:ext>
                </a:extLst>
              </p:cNvPr>
              <p:cNvSpPr/>
              <p:nvPr/>
            </p:nvSpPr>
            <p:spPr bwMode="auto">
              <a:xfrm>
                <a:off x="7752522" y="5217903"/>
                <a:ext cx="1024089" cy="765454"/>
              </a:xfrm>
              <a:prstGeom prst="triangle">
                <a:avLst>
                  <a:gd name="adj" fmla="val 49234"/>
                </a:avLst>
              </a:prstGeom>
              <a:solidFill>
                <a:srgbClr val="50E6FF"/>
              </a:solidFill>
              <a:ln w="12700" cap="rnd">
                <a:noFill/>
                <a:miter lim="800000"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defTabSz="1218245">
                  <a:defRPr/>
                </a:pPr>
                <a:endParaRPr lang="en-US" sz="2352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15" name="Triangle 36">
                <a:extLst>
                  <a:ext uri="{FF2B5EF4-FFF2-40B4-BE49-F238E27FC236}">
                    <a16:creationId xmlns:a16="http://schemas.microsoft.com/office/drawing/2014/main" id="{B39C904F-A86B-4126-91AC-546C5502E5D7}"/>
                  </a:ext>
                </a:extLst>
              </p:cNvPr>
              <p:cNvSpPr/>
              <p:nvPr/>
            </p:nvSpPr>
            <p:spPr bwMode="auto">
              <a:xfrm>
                <a:off x="7990550" y="4181475"/>
                <a:ext cx="548031" cy="609185"/>
              </a:xfrm>
              <a:prstGeom prst="triangle">
                <a:avLst>
                  <a:gd name="adj" fmla="val 49234"/>
                </a:avLst>
              </a:prstGeom>
              <a:solidFill>
                <a:srgbClr val="0078D7"/>
              </a:solidFill>
              <a:ln w="12700" cap="rnd">
                <a:noFill/>
                <a:miter lim="800000"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defTabSz="1218245">
                  <a:defRPr/>
                </a:pPr>
                <a:endParaRPr lang="en-US" sz="2352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24F04284-80C9-4DF7-A2EE-EC32256F6033}"/>
                  </a:ext>
                </a:extLst>
              </p:cNvPr>
              <p:cNvSpPr/>
              <p:nvPr/>
            </p:nvSpPr>
            <p:spPr bwMode="auto">
              <a:xfrm>
                <a:off x="7990551" y="4790662"/>
                <a:ext cx="548031" cy="1192695"/>
              </a:xfrm>
              <a:prstGeom prst="rect">
                <a:avLst/>
              </a:prstGeom>
              <a:solidFill>
                <a:srgbClr val="0078D7"/>
              </a:solidFill>
              <a:ln w="12700" cap="rnd">
                <a:noFill/>
                <a:miter lim="800000"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defTabSz="1218245">
                  <a:defRPr/>
                </a:pPr>
                <a:endParaRPr lang="en-US" sz="2352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A3A24BBD-DE9B-4598-842A-B5519D95BB10}"/>
                  </a:ext>
                </a:extLst>
              </p:cNvPr>
              <p:cNvSpPr/>
              <p:nvPr/>
            </p:nvSpPr>
            <p:spPr bwMode="auto">
              <a:xfrm>
                <a:off x="8195814" y="4928771"/>
                <a:ext cx="137504" cy="137504"/>
              </a:xfrm>
              <a:prstGeom prst="ellipse">
                <a:avLst/>
              </a:prstGeom>
              <a:solidFill>
                <a:srgbClr val="50E6FF"/>
              </a:solidFill>
              <a:ln w="12700" cap="rnd">
                <a:noFill/>
                <a:miter lim="800000"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defTabSz="1218245">
                  <a:defRPr/>
                </a:pPr>
                <a:endParaRPr lang="en-US" sz="2352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9FD10088-2996-4494-9381-84C62FD078C8}"/>
                  </a:ext>
                </a:extLst>
              </p:cNvPr>
              <p:cNvSpPr/>
              <p:nvPr/>
            </p:nvSpPr>
            <p:spPr bwMode="auto">
              <a:xfrm>
                <a:off x="8206905" y="5149151"/>
                <a:ext cx="137504" cy="137504"/>
              </a:xfrm>
              <a:prstGeom prst="ellipse">
                <a:avLst/>
              </a:prstGeom>
              <a:solidFill>
                <a:srgbClr val="50E6FF"/>
              </a:solidFill>
              <a:ln w="12700" cap="rnd">
                <a:noFill/>
                <a:miter lim="800000"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defTabSz="1218245">
                  <a:defRPr/>
                </a:pPr>
                <a:endParaRPr lang="en-US" sz="2352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AF7972B0-0410-400F-8B68-C34798C2D9AD}"/>
                  </a:ext>
                </a:extLst>
              </p:cNvPr>
              <p:cNvSpPr/>
              <p:nvPr/>
            </p:nvSpPr>
            <p:spPr bwMode="auto">
              <a:xfrm>
                <a:off x="8249516" y="5600630"/>
                <a:ext cx="45719" cy="382727"/>
              </a:xfrm>
              <a:prstGeom prst="rect">
                <a:avLst/>
              </a:prstGeom>
              <a:solidFill>
                <a:srgbClr val="50E6FF"/>
              </a:solidFill>
              <a:ln w="12700" cap="rnd">
                <a:noFill/>
                <a:miter lim="800000"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defTabSz="1218245">
                  <a:defRPr/>
                </a:pPr>
                <a:endParaRPr lang="en-US" sz="2352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2D810B73-F8F3-44A7-A9BF-ACEB598CC69D}"/>
                  </a:ext>
                </a:extLst>
              </p:cNvPr>
              <p:cNvSpPr/>
              <p:nvPr/>
            </p:nvSpPr>
            <p:spPr bwMode="auto">
              <a:xfrm>
                <a:off x="8975558" y="4181475"/>
                <a:ext cx="360947" cy="1801881"/>
              </a:xfrm>
              <a:prstGeom prst="rect">
                <a:avLst/>
              </a:prstGeom>
              <a:solidFill>
                <a:srgbClr val="0078D7"/>
              </a:solidFill>
              <a:ln w="12700" cap="rnd">
                <a:noFill/>
                <a:miter lim="800000"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defTabSz="1218245">
                  <a:defRPr/>
                </a:pPr>
                <a:endParaRPr lang="en-US" sz="2352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6CFCCFB4-3E62-4C08-869D-FBB5C0C5A223}"/>
                  </a:ext>
                </a:extLst>
              </p:cNvPr>
              <p:cNvSpPr/>
              <p:nvPr/>
            </p:nvSpPr>
            <p:spPr bwMode="auto">
              <a:xfrm>
                <a:off x="8538581" y="4873539"/>
                <a:ext cx="436977" cy="55232"/>
              </a:xfrm>
              <a:prstGeom prst="rect">
                <a:avLst/>
              </a:prstGeom>
              <a:solidFill>
                <a:srgbClr val="0078D7"/>
              </a:solidFill>
              <a:ln w="12700" cap="rnd">
                <a:noFill/>
                <a:miter lim="800000"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defTabSz="1218245">
                  <a:defRPr/>
                </a:pPr>
                <a:endParaRPr lang="en-US" sz="2352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CA90A429-3201-4879-A23E-382C0DA40B17}"/>
                </a:ext>
              </a:extLst>
            </p:cNvPr>
            <p:cNvSpPr txBox="1"/>
            <p:nvPr/>
          </p:nvSpPr>
          <p:spPr>
            <a:xfrm>
              <a:off x="10795427" y="1854236"/>
              <a:ext cx="625257" cy="4925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623973">
                <a:defRPr/>
              </a:pPr>
              <a:r>
                <a:rPr lang="en-US" sz="4265" b="1" kern="0" dirty="0">
                  <a:solidFill>
                    <a:srgbClr val="0078D7"/>
                  </a:solidFill>
                  <a:latin typeface="Segoe UI Semibold" charset="0"/>
                  <a:ea typeface="Segoe UI Semibold" charset="0"/>
                  <a:cs typeface="Segoe UI Semibold" charset="0"/>
                </a:rPr>
                <a:t>R</a:t>
              </a:r>
            </a:p>
          </p:txBody>
        </p: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54B2901C-B169-4813-A3B7-5DE9817BCE1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0972641" y="2355353"/>
              <a:ext cx="298173" cy="299488"/>
              <a:chOff x="522" y="2880"/>
              <a:chExt cx="908" cy="912"/>
            </a:xfrm>
            <a:solidFill>
              <a:schemeClr val="accent1"/>
            </a:solidFill>
          </p:grpSpPr>
          <p:sp>
            <p:nvSpPr>
              <p:cNvPr id="224" name="Freeform 5">
                <a:extLst>
                  <a:ext uri="{FF2B5EF4-FFF2-40B4-BE49-F238E27FC236}">
                    <a16:creationId xmlns:a16="http://schemas.microsoft.com/office/drawing/2014/main" id="{F20B922E-AF12-4EF3-902A-E2681E8749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2" y="2880"/>
                <a:ext cx="668" cy="669"/>
              </a:xfrm>
              <a:custGeom>
                <a:avLst/>
                <a:gdLst>
                  <a:gd name="T0" fmla="*/ 223 w 332"/>
                  <a:gd name="T1" fmla="*/ 0 h 332"/>
                  <a:gd name="T2" fmla="*/ 172 w 332"/>
                  <a:gd name="T3" fmla="*/ 4 h 332"/>
                  <a:gd name="T4" fmla="*/ 118 w 332"/>
                  <a:gd name="T5" fmla="*/ 60 h 332"/>
                  <a:gd name="T6" fmla="*/ 118 w 332"/>
                  <a:gd name="T7" fmla="*/ 101 h 332"/>
                  <a:gd name="T8" fmla="*/ 225 w 332"/>
                  <a:gd name="T9" fmla="*/ 101 h 332"/>
                  <a:gd name="T10" fmla="*/ 225 w 332"/>
                  <a:gd name="T11" fmla="*/ 114 h 332"/>
                  <a:gd name="T12" fmla="*/ 118 w 332"/>
                  <a:gd name="T13" fmla="*/ 114 h 332"/>
                  <a:gd name="T14" fmla="*/ 78 w 332"/>
                  <a:gd name="T15" fmla="*/ 114 h 332"/>
                  <a:gd name="T16" fmla="*/ 11 w 332"/>
                  <a:gd name="T17" fmla="*/ 169 h 332"/>
                  <a:gd name="T18" fmla="*/ 11 w 332"/>
                  <a:gd name="T19" fmla="*/ 278 h 332"/>
                  <a:gd name="T20" fmla="*/ 68 w 332"/>
                  <a:gd name="T21" fmla="*/ 332 h 332"/>
                  <a:gd name="T22" fmla="*/ 105 w 332"/>
                  <a:gd name="T23" fmla="*/ 332 h 332"/>
                  <a:gd name="T24" fmla="*/ 105 w 332"/>
                  <a:gd name="T25" fmla="*/ 283 h 332"/>
                  <a:gd name="T26" fmla="*/ 172 w 332"/>
                  <a:gd name="T27" fmla="*/ 216 h 332"/>
                  <a:gd name="T28" fmla="*/ 279 w 332"/>
                  <a:gd name="T29" fmla="*/ 216 h 332"/>
                  <a:gd name="T30" fmla="*/ 332 w 332"/>
                  <a:gd name="T31" fmla="*/ 162 h 332"/>
                  <a:gd name="T32" fmla="*/ 332 w 332"/>
                  <a:gd name="T33" fmla="*/ 60 h 332"/>
                  <a:gd name="T34" fmla="*/ 279 w 332"/>
                  <a:gd name="T35" fmla="*/ 4 h 332"/>
                  <a:gd name="T36" fmla="*/ 223 w 332"/>
                  <a:gd name="T37" fmla="*/ 0 h 332"/>
                  <a:gd name="T38" fmla="*/ 165 w 332"/>
                  <a:gd name="T39" fmla="*/ 33 h 332"/>
                  <a:gd name="T40" fmla="*/ 185 w 332"/>
                  <a:gd name="T41" fmla="*/ 53 h 332"/>
                  <a:gd name="T42" fmla="*/ 165 w 332"/>
                  <a:gd name="T43" fmla="*/ 73 h 332"/>
                  <a:gd name="T44" fmla="*/ 145 w 332"/>
                  <a:gd name="T45" fmla="*/ 53 h 332"/>
                  <a:gd name="T46" fmla="*/ 165 w 332"/>
                  <a:gd name="T47" fmla="*/ 33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32" h="332">
                    <a:moveTo>
                      <a:pt x="223" y="0"/>
                    </a:moveTo>
                    <a:cubicBezTo>
                      <a:pt x="205" y="0"/>
                      <a:pt x="187" y="1"/>
                      <a:pt x="172" y="4"/>
                    </a:cubicBezTo>
                    <a:cubicBezTo>
                      <a:pt x="126" y="12"/>
                      <a:pt x="118" y="29"/>
                      <a:pt x="118" y="60"/>
                    </a:cubicBezTo>
                    <a:cubicBezTo>
                      <a:pt x="118" y="101"/>
                      <a:pt x="118" y="101"/>
                      <a:pt x="118" y="101"/>
                    </a:cubicBezTo>
                    <a:cubicBezTo>
                      <a:pt x="225" y="101"/>
                      <a:pt x="225" y="101"/>
                      <a:pt x="225" y="101"/>
                    </a:cubicBezTo>
                    <a:cubicBezTo>
                      <a:pt x="225" y="114"/>
                      <a:pt x="225" y="114"/>
                      <a:pt x="225" y="114"/>
                    </a:cubicBezTo>
                    <a:cubicBezTo>
                      <a:pt x="118" y="114"/>
                      <a:pt x="118" y="114"/>
                      <a:pt x="118" y="114"/>
                    </a:cubicBezTo>
                    <a:cubicBezTo>
                      <a:pt x="78" y="114"/>
                      <a:pt x="78" y="114"/>
                      <a:pt x="78" y="114"/>
                    </a:cubicBezTo>
                    <a:cubicBezTo>
                      <a:pt x="47" y="114"/>
                      <a:pt x="19" y="133"/>
                      <a:pt x="11" y="169"/>
                    </a:cubicBezTo>
                    <a:cubicBezTo>
                      <a:pt x="1" y="210"/>
                      <a:pt x="0" y="235"/>
                      <a:pt x="11" y="278"/>
                    </a:cubicBezTo>
                    <a:cubicBezTo>
                      <a:pt x="18" y="309"/>
                      <a:pt x="37" y="332"/>
                      <a:pt x="68" y="332"/>
                    </a:cubicBezTo>
                    <a:cubicBezTo>
                      <a:pt x="105" y="332"/>
                      <a:pt x="105" y="332"/>
                      <a:pt x="105" y="332"/>
                    </a:cubicBezTo>
                    <a:cubicBezTo>
                      <a:pt x="105" y="283"/>
                      <a:pt x="105" y="283"/>
                      <a:pt x="105" y="283"/>
                    </a:cubicBezTo>
                    <a:cubicBezTo>
                      <a:pt x="105" y="248"/>
                      <a:pt x="135" y="216"/>
                      <a:pt x="172" y="216"/>
                    </a:cubicBezTo>
                    <a:cubicBezTo>
                      <a:pt x="279" y="216"/>
                      <a:pt x="279" y="216"/>
                      <a:pt x="279" y="216"/>
                    </a:cubicBezTo>
                    <a:cubicBezTo>
                      <a:pt x="309" y="216"/>
                      <a:pt x="332" y="192"/>
                      <a:pt x="332" y="162"/>
                    </a:cubicBezTo>
                    <a:cubicBezTo>
                      <a:pt x="332" y="60"/>
                      <a:pt x="332" y="60"/>
                      <a:pt x="332" y="60"/>
                    </a:cubicBezTo>
                    <a:cubicBezTo>
                      <a:pt x="332" y="31"/>
                      <a:pt x="308" y="9"/>
                      <a:pt x="279" y="4"/>
                    </a:cubicBezTo>
                    <a:cubicBezTo>
                      <a:pt x="260" y="1"/>
                      <a:pt x="241" y="0"/>
                      <a:pt x="223" y="0"/>
                    </a:cubicBezTo>
                    <a:close/>
                    <a:moveTo>
                      <a:pt x="165" y="33"/>
                    </a:moveTo>
                    <a:cubicBezTo>
                      <a:pt x="176" y="33"/>
                      <a:pt x="185" y="42"/>
                      <a:pt x="185" y="53"/>
                    </a:cubicBezTo>
                    <a:cubicBezTo>
                      <a:pt x="185" y="64"/>
                      <a:pt x="176" y="73"/>
                      <a:pt x="165" y="73"/>
                    </a:cubicBezTo>
                    <a:cubicBezTo>
                      <a:pt x="154" y="73"/>
                      <a:pt x="145" y="64"/>
                      <a:pt x="145" y="53"/>
                    </a:cubicBezTo>
                    <a:cubicBezTo>
                      <a:pt x="145" y="42"/>
                      <a:pt x="154" y="33"/>
                      <a:pt x="16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20" tIns="60910" rIns="121820" bIns="60910" numCol="1" anchor="t" anchorCtr="0" compatLnSpc="1">
                <a:prstTxWarp prst="textNoShape">
                  <a:avLst/>
                </a:prstTxWarp>
              </a:bodyPr>
              <a:lstStyle/>
              <a:p>
                <a:pPr defTabSz="1218011">
                  <a:defRPr/>
                </a:pPr>
                <a:endParaRPr lang="en-US" sz="2132" kern="0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225" name="Freeform 6">
                <a:extLst>
                  <a:ext uri="{FF2B5EF4-FFF2-40B4-BE49-F238E27FC236}">
                    <a16:creationId xmlns:a16="http://schemas.microsoft.com/office/drawing/2014/main" id="{257A85CF-E720-443A-AB63-9D45001195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0" y="3110"/>
                <a:ext cx="670" cy="682"/>
              </a:xfrm>
              <a:custGeom>
                <a:avLst/>
                <a:gdLst>
                  <a:gd name="T0" fmla="*/ 228 w 333"/>
                  <a:gd name="T1" fmla="*/ 0 h 339"/>
                  <a:gd name="T2" fmla="*/ 228 w 333"/>
                  <a:gd name="T3" fmla="*/ 48 h 339"/>
                  <a:gd name="T4" fmla="*/ 161 w 333"/>
                  <a:gd name="T5" fmla="*/ 116 h 339"/>
                  <a:gd name="T6" fmla="*/ 54 w 333"/>
                  <a:gd name="T7" fmla="*/ 116 h 339"/>
                  <a:gd name="T8" fmla="*/ 0 w 333"/>
                  <a:gd name="T9" fmla="*/ 170 h 339"/>
                  <a:gd name="T10" fmla="*/ 0 w 333"/>
                  <a:gd name="T11" fmla="*/ 273 h 339"/>
                  <a:gd name="T12" fmla="*/ 54 w 333"/>
                  <a:gd name="T13" fmla="*/ 327 h 339"/>
                  <a:gd name="T14" fmla="*/ 161 w 333"/>
                  <a:gd name="T15" fmla="*/ 327 h 339"/>
                  <a:gd name="T16" fmla="*/ 214 w 333"/>
                  <a:gd name="T17" fmla="*/ 273 h 339"/>
                  <a:gd name="T18" fmla="*/ 214 w 333"/>
                  <a:gd name="T19" fmla="*/ 232 h 339"/>
                  <a:gd name="T20" fmla="*/ 107 w 333"/>
                  <a:gd name="T21" fmla="*/ 232 h 339"/>
                  <a:gd name="T22" fmla="*/ 107 w 333"/>
                  <a:gd name="T23" fmla="*/ 218 h 339"/>
                  <a:gd name="T24" fmla="*/ 214 w 333"/>
                  <a:gd name="T25" fmla="*/ 218 h 339"/>
                  <a:gd name="T26" fmla="*/ 268 w 333"/>
                  <a:gd name="T27" fmla="*/ 218 h 339"/>
                  <a:gd name="T28" fmla="*/ 322 w 333"/>
                  <a:gd name="T29" fmla="*/ 164 h 339"/>
                  <a:gd name="T30" fmla="*/ 322 w 333"/>
                  <a:gd name="T31" fmla="*/ 55 h 339"/>
                  <a:gd name="T32" fmla="*/ 268 w 333"/>
                  <a:gd name="T33" fmla="*/ 0 h 339"/>
                  <a:gd name="T34" fmla="*/ 228 w 333"/>
                  <a:gd name="T35" fmla="*/ 0 h 339"/>
                  <a:gd name="T36" fmla="*/ 167 w 333"/>
                  <a:gd name="T37" fmla="*/ 259 h 339"/>
                  <a:gd name="T38" fmla="*/ 188 w 333"/>
                  <a:gd name="T39" fmla="*/ 279 h 339"/>
                  <a:gd name="T40" fmla="*/ 167 w 333"/>
                  <a:gd name="T41" fmla="*/ 300 h 339"/>
                  <a:gd name="T42" fmla="*/ 147 w 333"/>
                  <a:gd name="T43" fmla="*/ 279 h 339"/>
                  <a:gd name="T44" fmla="*/ 167 w 333"/>
                  <a:gd name="T45" fmla="*/ 25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33" h="339">
                    <a:moveTo>
                      <a:pt x="228" y="0"/>
                    </a:moveTo>
                    <a:cubicBezTo>
                      <a:pt x="228" y="48"/>
                      <a:pt x="228" y="48"/>
                      <a:pt x="228" y="48"/>
                    </a:cubicBezTo>
                    <a:cubicBezTo>
                      <a:pt x="228" y="85"/>
                      <a:pt x="196" y="116"/>
                      <a:pt x="161" y="116"/>
                    </a:cubicBezTo>
                    <a:cubicBezTo>
                      <a:pt x="54" y="116"/>
                      <a:pt x="54" y="116"/>
                      <a:pt x="54" y="116"/>
                    </a:cubicBezTo>
                    <a:cubicBezTo>
                      <a:pt x="24" y="116"/>
                      <a:pt x="0" y="141"/>
                      <a:pt x="0" y="170"/>
                    </a:cubicBezTo>
                    <a:cubicBezTo>
                      <a:pt x="0" y="273"/>
                      <a:pt x="0" y="273"/>
                      <a:pt x="0" y="273"/>
                    </a:cubicBezTo>
                    <a:cubicBezTo>
                      <a:pt x="0" y="302"/>
                      <a:pt x="25" y="319"/>
                      <a:pt x="54" y="327"/>
                    </a:cubicBezTo>
                    <a:cubicBezTo>
                      <a:pt x="88" y="337"/>
                      <a:pt x="120" y="339"/>
                      <a:pt x="161" y="327"/>
                    </a:cubicBezTo>
                    <a:cubicBezTo>
                      <a:pt x="188" y="319"/>
                      <a:pt x="214" y="304"/>
                      <a:pt x="214" y="273"/>
                    </a:cubicBezTo>
                    <a:cubicBezTo>
                      <a:pt x="214" y="232"/>
                      <a:pt x="214" y="232"/>
                      <a:pt x="214" y="232"/>
                    </a:cubicBezTo>
                    <a:cubicBezTo>
                      <a:pt x="107" y="232"/>
                      <a:pt x="107" y="232"/>
                      <a:pt x="107" y="232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214" y="218"/>
                      <a:pt x="214" y="218"/>
                      <a:pt x="214" y="218"/>
                    </a:cubicBezTo>
                    <a:cubicBezTo>
                      <a:pt x="268" y="218"/>
                      <a:pt x="268" y="218"/>
                      <a:pt x="268" y="218"/>
                    </a:cubicBezTo>
                    <a:cubicBezTo>
                      <a:pt x="299" y="218"/>
                      <a:pt x="311" y="196"/>
                      <a:pt x="322" y="164"/>
                    </a:cubicBezTo>
                    <a:cubicBezTo>
                      <a:pt x="333" y="130"/>
                      <a:pt x="332" y="98"/>
                      <a:pt x="322" y="55"/>
                    </a:cubicBezTo>
                    <a:cubicBezTo>
                      <a:pt x="314" y="24"/>
                      <a:pt x="299" y="0"/>
                      <a:pt x="268" y="0"/>
                    </a:cubicBezTo>
                    <a:lnTo>
                      <a:pt x="228" y="0"/>
                    </a:lnTo>
                    <a:close/>
                    <a:moveTo>
                      <a:pt x="167" y="259"/>
                    </a:moveTo>
                    <a:cubicBezTo>
                      <a:pt x="179" y="259"/>
                      <a:pt x="188" y="268"/>
                      <a:pt x="188" y="279"/>
                    </a:cubicBezTo>
                    <a:cubicBezTo>
                      <a:pt x="188" y="291"/>
                      <a:pt x="179" y="300"/>
                      <a:pt x="167" y="300"/>
                    </a:cubicBezTo>
                    <a:cubicBezTo>
                      <a:pt x="156" y="300"/>
                      <a:pt x="147" y="291"/>
                      <a:pt x="147" y="279"/>
                    </a:cubicBezTo>
                    <a:cubicBezTo>
                      <a:pt x="147" y="268"/>
                      <a:pt x="156" y="259"/>
                      <a:pt x="167" y="2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20" tIns="60910" rIns="121820" bIns="60910" numCol="1" anchor="t" anchorCtr="0" compatLnSpc="1">
                <a:prstTxWarp prst="textNoShape">
                  <a:avLst/>
                </a:prstTxWarp>
              </a:bodyPr>
              <a:lstStyle/>
              <a:p>
                <a:pPr defTabSz="1218011">
                  <a:defRPr/>
                </a:pPr>
                <a:endParaRPr lang="en-US" sz="2132" kern="0" dirty="0">
                  <a:solidFill>
                    <a:srgbClr val="505050"/>
                  </a:solidFill>
                  <a:latin typeface="Segoe UI"/>
                </a:endParaRPr>
              </a:p>
            </p:txBody>
          </p: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8DD7D89C-27F6-4D17-A519-49A07A68650B}"/>
                </a:ext>
              </a:extLst>
            </p:cNvPr>
            <p:cNvGrpSpPr/>
            <p:nvPr/>
          </p:nvGrpSpPr>
          <p:grpSpPr>
            <a:xfrm>
              <a:off x="10950603" y="2714504"/>
              <a:ext cx="320808" cy="552478"/>
              <a:chOff x="10695214" y="4270027"/>
              <a:chExt cx="860430" cy="1481781"/>
            </a:xfrm>
          </p:grpSpPr>
          <p:pic>
            <p:nvPicPr>
              <p:cNvPr id="227" name="Picture 226">
                <a:extLst>
                  <a:ext uri="{FF2B5EF4-FFF2-40B4-BE49-F238E27FC236}">
                    <a16:creationId xmlns:a16="http://schemas.microsoft.com/office/drawing/2014/main" id="{BCC1D188-5289-424F-990F-29C5634BA5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56128"/>
              <a:stretch/>
            </p:blipFill>
            <p:spPr>
              <a:xfrm>
                <a:off x="10767230" y="4270027"/>
                <a:ext cx="716397" cy="952540"/>
              </a:xfrm>
              <a:prstGeom prst="rect">
                <a:avLst/>
              </a:prstGeom>
            </p:spPr>
          </p:pic>
          <p:pic>
            <p:nvPicPr>
              <p:cNvPr id="228" name="Picture 227">
                <a:extLst>
                  <a:ext uri="{FF2B5EF4-FFF2-40B4-BE49-F238E27FC236}">
                    <a16:creationId xmlns:a16="http://schemas.microsoft.com/office/drawing/2014/main" id="{CFB05776-790B-48EF-AA0B-9069714C4FD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47307" t="34734" b="16030"/>
              <a:stretch/>
            </p:blipFill>
            <p:spPr>
              <a:xfrm>
                <a:off x="10695214" y="5282809"/>
                <a:ext cx="860430" cy="468999"/>
              </a:xfrm>
              <a:prstGeom prst="rect">
                <a:avLst/>
              </a:prstGeom>
            </p:spPr>
          </p:pic>
        </p:grp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240D8EC1-4ADF-4FFA-8C96-AB07B2654F72}"/>
                </a:ext>
              </a:extLst>
            </p:cNvPr>
            <p:cNvGrpSpPr/>
            <p:nvPr/>
          </p:nvGrpSpPr>
          <p:grpSpPr>
            <a:xfrm>
              <a:off x="8323555" y="1948574"/>
              <a:ext cx="386264" cy="495400"/>
              <a:chOff x="10344945" y="2179929"/>
              <a:chExt cx="401613" cy="515089"/>
            </a:xfrm>
          </p:grpSpPr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C8BB0F43-2E5D-4C0D-B293-1149EBD21DCA}"/>
                  </a:ext>
                </a:extLst>
              </p:cNvPr>
              <p:cNvSpPr/>
              <p:nvPr/>
            </p:nvSpPr>
            <p:spPr bwMode="auto">
              <a:xfrm>
                <a:off x="10374086" y="2369861"/>
                <a:ext cx="332014" cy="201889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0" tIns="62140" rIns="0" bIns="6214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42322">
                  <a:defRPr/>
                </a:pPr>
                <a:endParaRPr lang="en-US" sz="1866" dirty="0">
                  <a:gradFill>
                    <a:gsLst>
                      <a:gs pos="40075">
                        <a:srgbClr val="FFFFFF"/>
                      </a:gs>
                      <a:gs pos="30000">
                        <a:srgbClr val="FFFFFF"/>
                      </a:gs>
                    </a:gsLst>
                    <a:lin ang="5400000" scaled="0"/>
                  </a:gradFill>
                  <a:latin typeface="Calibri" panose="020F0502020204030204"/>
                </a:endParaRPr>
              </a:p>
            </p:txBody>
          </p:sp>
          <p:sp>
            <p:nvSpPr>
              <p:cNvPr id="231" name="Freeform 188">
                <a:extLst>
                  <a:ext uri="{FF2B5EF4-FFF2-40B4-BE49-F238E27FC236}">
                    <a16:creationId xmlns:a16="http://schemas.microsoft.com/office/drawing/2014/main" id="{614BB2A9-81D8-4738-A065-F28AD770F4FE}"/>
                  </a:ext>
                </a:extLst>
              </p:cNvPr>
              <p:cNvSpPr/>
              <p:nvPr/>
            </p:nvSpPr>
            <p:spPr bwMode="auto">
              <a:xfrm>
                <a:off x="10344945" y="2179929"/>
                <a:ext cx="401613" cy="515089"/>
              </a:xfrm>
              <a:custGeom>
                <a:avLst/>
                <a:gdLst>
                  <a:gd name="connsiteX0" fmla="*/ 737517 w 1455401"/>
                  <a:gd name="connsiteY0" fmla="*/ 911351 h 1866625"/>
                  <a:gd name="connsiteX1" fmla="*/ 785815 w 1455401"/>
                  <a:gd name="connsiteY1" fmla="*/ 937839 h 1866625"/>
                  <a:gd name="connsiteX2" fmla="*/ 803471 w 1455401"/>
                  <a:gd name="connsiteY2" fmla="*/ 1010286 h 1866625"/>
                  <a:gd name="connsiteX3" fmla="*/ 784774 w 1455401"/>
                  <a:gd name="connsiteY3" fmla="*/ 1079356 h 1866625"/>
                  <a:gd name="connsiteX4" fmla="*/ 735697 w 1455401"/>
                  <a:gd name="connsiteY4" fmla="*/ 1105062 h 1866625"/>
                  <a:gd name="connsiteX5" fmla="*/ 685192 w 1455401"/>
                  <a:gd name="connsiteY5" fmla="*/ 1079616 h 1866625"/>
                  <a:gd name="connsiteX6" fmla="*/ 666627 w 1455401"/>
                  <a:gd name="connsiteY6" fmla="*/ 1008726 h 1866625"/>
                  <a:gd name="connsiteX7" fmla="*/ 685324 w 1455401"/>
                  <a:gd name="connsiteY7" fmla="*/ 936797 h 1866625"/>
                  <a:gd name="connsiteX8" fmla="*/ 737517 w 1455401"/>
                  <a:gd name="connsiteY8" fmla="*/ 911351 h 1866625"/>
                  <a:gd name="connsiteX9" fmla="*/ 974881 w 1455401"/>
                  <a:gd name="connsiteY9" fmla="*/ 822027 h 1866625"/>
                  <a:gd name="connsiteX10" fmla="*/ 974881 w 1455401"/>
                  <a:gd name="connsiteY10" fmla="*/ 1194390 h 1866625"/>
                  <a:gd name="connsiteX11" fmla="*/ 1215333 w 1455401"/>
                  <a:gd name="connsiteY11" fmla="*/ 1194390 h 1866625"/>
                  <a:gd name="connsiteX12" fmla="*/ 1215333 w 1455401"/>
                  <a:gd name="connsiteY12" fmla="*/ 1106622 h 1866625"/>
                  <a:gd name="connsiteX13" fmla="*/ 1087058 w 1455401"/>
                  <a:gd name="connsiteY13" fmla="*/ 1106622 h 1866625"/>
                  <a:gd name="connsiteX14" fmla="*/ 1087058 w 1455401"/>
                  <a:gd name="connsiteY14" fmla="*/ 822027 h 1866625"/>
                  <a:gd name="connsiteX15" fmla="*/ 738555 w 1455401"/>
                  <a:gd name="connsiteY15" fmla="*/ 815793 h 1866625"/>
                  <a:gd name="connsiteX16" fmla="*/ 639361 w 1455401"/>
                  <a:gd name="connsiteY16" fmla="*/ 840592 h 1866625"/>
                  <a:gd name="connsiteX17" fmla="*/ 571587 w 1455401"/>
                  <a:gd name="connsiteY17" fmla="*/ 910832 h 1866625"/>
                  <a:gd name="connsiteX18" fmla="*/ 547438 w 1455401"/>
                  <a:gd name="connsiteY18" fmla="*/ 1013140 h 1866625"/>
                  <a:gd name="connsiteX19" fmla="*/ 571328 w 1455401"/>
                  <a:gd name="connsiteY19" fmla="*/ 1110386 h 1866625"/>
                  <a:gd name="connsiteX20" fmla="*/ 638192 w 1455401"/>
                  <a:gd name="connsiteY20" fmla="*/ 1177121 h 1866625"/>
                  <a:gd name="connsiteX21" fmla="*/ 733622 w 1455401"/>
                  <a:gd name="connsiteY21" fmla="*/ 1200880 h 1866625"/>
                  <a:gd name="connsiteX22" fmla="*/ 776983 w 1455401"/>
                  <a:gd name="connsiteY22" fmla="*/ 1196466 h 1866625"/>
                  <a:gd name="connsiteX23" fmla="*/ 824244 w 1455401"/>
                  <a:gd name="connsiteY23" fmla="*/ 1244504 h 1866625"/>
                  <a:gd name="connsiteX24" fmla="*/ 964983 w 1455401"/>
                  <a:gd name="connsiteY24" fmla="*/ 1244504 h 1866625"/>
                  <a:gd name="connsiteX25" fmla="*/ 866571 w 1455401"/>
                  <a:gd name="connsiteY25" fmla="*/ 1149465 h 1866625"/>
                  <a:gd name="connsiteX26" fmla="*/ 922399 w 1455401"/>
                  <a:gd name="connsiteY26" fmla="*/ 1007169 h 1866625"/>
                  <a:gd name="connsiteX27" fmla="*/ 899420 w 1455401"/>
                  <a:gd name="connsiteY27" fmla="*/ 907325 h 1866625"/>
                  <a:gd name="connsiteX28" fmla="*/ 834241 w 1455401"/>
                  <a:gd name="connsiteY28" fmla="*/ 839555 h 1866625"/>
                  <a:gd name="connsiteX29" fmla="*/ 738555 w 1455401"/>
                  <a:gd name="connsiteY29" fmla="*/ 815793 h 1866625"/>
                  <a:gd name="connsiteX30" fmla="*/ 391194 w 1455401"/>
                  <a:gd name="connsiteY30" fmla="*/ 815793 h 1866625"/>
                  <a:gd name="connsiteX31" fmla="*/ 281097 w 1455401"/>
                  <a:gd name="connsiteY31" fmla="*/ 848123 h 1866625"/>
                  <a:gd name="connsiteX32" fmla="*/ 240067 w 1455401"/>
                  <a:gd name="connsiteY32" fmla="*/ 934462 h 1866625"/>
                  <a:gd name="connsiteX33" fmla="*/ 329914 w 1455401"/>
                  <a:gd name="connsiteY33" fmla="*/ 1046120 h 1866625"/>
                  <a:gd name="connsiteX34" fmla="*/ 367955 w 1455401"/>
                  <a:gd name="connsiteY34" fmla="*/ 1062479 h 1866625"/>
                  <a:gd name="connsiteX35" fmla="*/ 383276 w 1455401"/>
                  <a:gd name="connsiteY35" fmla="*/ 1075330 h 1866625"/>
                  <a:gd name="connsiteX36" fmla="*/ 388337 w 1455401"/>
                  <a:gd name="connsiteY36" fmla="*/ 1091301 h 1866625"/>
                  <a:gd name="connsiteX37" fmla="*/ 378212 w 1455401"/>
                  <a:gd name="connsiteY37" fmla="*/ 1110645 h 1866625"/>
                  <a:gd name="connsiteX38" fmla="*/ 349649 w 1455401"/>
                  <a:gd name="connsiteY38" fmla="*/ 1117266 h 1866625"/>
                  <a:gd name="connsiteX39" fmla="*/ 296937 w 1455401"/>
                  <a:gd name="connsiteY39" fmla="*/ 1106750 h 1866625"/>
                  <a:gd name="connsiteX40" fmla="*/ 245263 w 1455401"/>
                  <a:gd name="connsiteY40" fmla="*/ 1079097 h 1866625"/>
                  <a:gd name="connsiteX41" fmla="*/ 245263 w 1455401"/>
                  <a:gd name="connsiteY41" fmla="*/ 1181145 h 1866625"/>
                  <a:gd name="connsiteX42" fmla="*/ 352243 w 1455401"/>
                  <a:gd name="connsiteY42" fmla="*/ 1200880 h 1866625"/>
                  <a:gd name="connsiteX43" fmla="*/ 438454 w 1455401"/>
                  <a:gd name="connsiteY43" fmla="*/ 1187378 h 1866625"/>
                  <a:gd name="connsiteX44" fmla="*/ 494152 w 1455401"/>
                  <a:gd name="connsiteY44" fmla="*/ 1146351 h 1866625"/>
                  <a:gd name="connsiteX45" fmla="*/ 514018 w 1455401"/>
                  <a:gd name="connsiteY45" fmla="*/ 1081695 h 1866625"/>
                  <a:gd name="connsiteX46" fmla="*/ 489997 w 1455401"/>
                  <a:gd name="connsiteY46" fmla="*/ 1015737 h 1866625"/>
                  <a:gd name="connsiteX47" fmla="*/ 408072 w 1455401"/>
                  <a:gd name="connsiteY47" fmla="*/ 964582 h 1866625"/>
                  <a:gd name="connsiteX48" fmla="*/ 369512 w 1455401"/>
                  <a:gd name="connsiteY48" fmla="*/ 944719 h 1866625"/>
                  <a:gd name="connsiteX49" fmla="*/ 360293 w 1455401"/>
                  <a:gd name="connsiteY49" fmla="*/ 925372 h 1866625"/>
                  <a:gd name="connsiteX50" fmla="*/ 371719 w 1455401"/>
                  <a:gd name="connsiteY50" fmla="*/ 906159 h 1866625"/>
                  <a:gd name="connsiteX51" fmla="*/ 401842 w 1455401"/>
                  <a:gd name="connsiteY51" fmla="*/ 899147 h 1866625"/>
                  <a:gd name="connsiteX52" fmla="*/ 494283 w 1455401"/>
                  <a:gd name="connsiteY52" fmla="*/ 924853 h 1866625"/>
                  <a:gd name="connsiteX53" fmla="*/ 494283 w 1455401"/>
                  <a:gd name="connsiteY53" fmla="*/ 830076 h 1866625"/>
                  <a:gd name="connsiteX54" fmla="*/ 456761 w 1455401"/>
                  <a:gd name="connsiteY54" fmla="*/ 821245 h 1866625"/>
                  <a:gd name="connsiteX55" fmla="*/ 427029 w 1455401"/>
                  <a:gd name="connsiteY55" fmla="*/ 817350 h 1866625"/>
                  <a:gd name="connsiteX56" fmla="*/ 391194 w 1455401"/>
                  <a:gd name="connsiteY56" fmla="*/ 815793 h 1866625"/>
                  <a:gd name="connsiteX57" fmla="*/ 1 w 1455401"/>
                  <a:gd name="connsiteY57" fmla="*/ 235984 h 1866625"/>
                  <a:gd name="connsiteX58" fmla="*/ 1 w 1455401"/>
                  <a:gd name="connsiteY58" fmla="*/ 257081 h 1866625"/>
                  <a:gd name="connsiteX59" fmla="*/ 1 w 1455401"/>
                  <a:gd name="connsiteY59" fmla="*/ 296835 h 1866625"/>
                  <a:gd name="connsiteX60" fmla="*/ 0 w 1455401"/>
                  <a:gd name="connsiteY60" fmla="*/ 296838 h 1866625"/>
                  <a:gd name="connsiteX61" fmla="*/ 1 w 1455401"/>
                  <a:gd name="connsiteY61" fmla="*/ 235984 h 1866625"/>
                  <a:gd name="connsiteX62" fmla="*/ 727701 w 1455401"/>
                  <a:gd name="connsiteY62" fmla="*/ 107085 h 1866625"/>
                  <a:gd name="connsiteX63" fmla="*/ 225411 w 1455401"/>
                  <a:gd name="connsiteY63" fmla="*/ 254506 h 1866625"/>
                  <a:gd name="connsiteX64" fmla="*/ 727701 w 1455401"/>
                  <a:gd name="connsiteY64" fmla="*/ 401926 h 1866625"/>
                  <a:gd name="connsiteX65" fmla="*/ 1229991 w 1455401"/>
                  <a:gd name="connsiteY65" fmla="*/ 254506 h 1866625"/>
                  <a:gd name="connsiteX66" fmla="*/ 727701 w 1455401"/>
                  <a:gd name="connsiteY66" fmla="*/ 107085 h 1866625"/>
                  <a:gd name="connsiteX67" fmla="*/ 727700 w 1455401"/>
                  <a:gd name="connsiteY67" fmla="*/ 0 h 1866625"/>
                  <a:gd name="connsiteX68" fmla="*/ 1451644 w 1455401"/>
                  <a:gd name="connsiteY68" fmla="*/ 266488 h 1866625"/>
                  <a:gd name="connsiteX69" fmla="*/ 1454289 w 1455401"/>
                  <a:gd name="connsiteY69" fmla="*/ 287858 h 1866625"/>
                  <a:gd name="connsiteX70" fmla="*/ 1455400 w 1455401"/>
                  <a:gd name="connsiteY70" fmla="*/ 287858 h 1866625"/>
                  <a:gd name="connsiteX71" fmla="*/ 1455400 w 1455401"/>
                  <a:gd name="connsiteY71" fmla="*/ 296838 h 1866625"/>
                  <a:gd name="connsiteX72" fmla="*/ 1455401 w 1455401"/>
                  <a:gd name="connsiteY72" fmla="*/ 1569784 h 1866625"/>
                  <a:gd name="connsiteX73" fmla="*/ 1455401 w 1455401"/>
                  <a:gd name="connsiteY73" fmla="*/ 1569787 h 1866625"/>
                  <a:gd name="connsiteX74" fmla="*/ 1455401 w 1455401"/>
                  <a:gd name="connsiteY74" fmla="*/ 1569790 h 1866625"/>
                  <a:gd name="connsiteX75" fmla="*/ 1455401 w 1455401"/>
                  <a:gd name="connsiteY75" fmla="*/ 1578767 h 1866625"/>
                  <a:gd name="connsiteX76" fmla="*/ 1454289 w 1455401"/>
                  <a:gd name="connsiteY76" fmla="*/ 1578767 h 1866625"/>
                  <a:gd name="connsiteX77" fmla="*/ 1451644 w 1455401"/>
                  <a:gd name="connsiteY77" fmla="*/ 1600137 h 1866625"/>
                  <a:gd name="connsiteX78" fmla="*/ 727701 w 1455401"/>
                  <a:gd name="connsiteY78" fmla="*/ 1866625 h 1866625"/>
                  <a:gd name="connsiteX79" fmla="*/ 3758 w 1455401"/>
                  <a:gd name="connsiteY79" fmla="*/ 1600137 h 1866625"/>
                  <a:gd name="connsiteX80" fmla="*/ 1113 w 1455401"/>
                  <a:gd name="connsiteY80" fmla="*/ 1578767 h 1866625"/>
                  <a:gd name="connsiteX81" fmla="*/ 1 w 1455401"/>
                  <a:gd name="connsiteY81" fmla="*/ 1578767 h 1866625"/>
                  <a:gd name="connsiteX82" fmla="*/ 1 w 1455401"/>
                  <a:gd name="connsiteY82" fmla="*/ 1569787 h 1866625"/>
                  <a:gd name="connsiteX83" fmla="*/ 1 w 1455401"/>
                  <a:gd name="connsiteY83" fmla="*/ 296841 h 1866625"/>
                  <a:gd name="connsiteX84" fmla="*/ 1 w 1455401"/>
                  <a:gd name="connsiteY84" fmla="*/ 296835 h 1866625"/>
                  <a:gd name="connsiteX85" fmla="*/ 1 w 1455401"/>
                  <a:gd name="connsiteY85" fmla="*/ 296835 h 1866625"/>
                  <a:gd name="connsiteX86" fmla="*/ 3758 w 1455401"/>
                  <a:gd name="connsiteY86" fmla="*/ 266488 h 1866625"/>
                  <a:gd name="connsiteX87" fmla="*/ 727700 w 1455401"/>
                  <a:gd name="connsiteY87" fmla="*/ 0 h 1866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455401" h="1866625">
                    <a:moveTo>
                      <a:pt x="737517" y="911351"/>
                    </a:moveTo>
                    <a:cubicBezTo>
                      <a:pt x="757941" y="911351"/>
                      <a:pt x="774041" y="920179"/>
                      <a:pt x="785815" y="937839"/>
                    </a:cubicBezTo>
                    <a:cubicBezTo>
                      <a:pt x="797585" y="955495"/>
                      <a:pt x="803471" y="979644"/>
                      <a:pt x="803471" y="1010286"/>
                    </a:cubicBezTo>
                    <a:cubicBezTo>
                      <a:pt x="803471" y="1039193"/>
                      <a:pt x="797241" y="1062219"/>
                      <a:pt x="784774" y="1079356"/>
                    </a:cubicBezTo>
                    <a:cubicBezTo>
                      <a:pt x="772310" y="1096493"/>
                      <a:pt x="755951" y="1105062"/>
                      <a:pt x="735697" y="1105062"/>
                    </a:cubicBezTo>
                    <a:cubicBezTo>
                      <a:pt x="714406" y="1105062"/>
                      <a:pt x="697571" y="1096582"/>
                      <a:pt x="685192" y="1079616"/>
                    </a:cubicBezTo>
                    <a:cubicBezTo>
                      <a:pt x="672814" y="1062649"/>
                      <a:pt x="666627" y="1039023"/>
                      <a:pt x="666627" y="1008726"/>
                    </a:cubicBezTo>
                    <a:cubicBezTo>
                      <a:pt x="666627" y="977739"/>
                      <a:pt x="672857" y="953764"/>
                      <a:pt x="685324" y="936797"/>
                    </a:cubicBezTo>
                    <a:cubicBezTo>
                      <a:pt x="697787" y="919834"/>
                      <a:pt x="715184" y="911351"/>
                      <a:pt x="737517" y="911351"/>
                    </a:cubicBezTo>
                    <a:close/>
                    <a:moveTo>
                      <a:pt x="974881" y="822027"/>
                    </a:moveTo>
                    <a:lnTo>
                      <a:pt x="974881" y="1194390"/>
                    </a:lnTo>
                    <a:lnTo>
                      <a:pt x="1215333" y="1194390"/>
                    </a:lnTo>
                    <a:lnTo>
                      <a:pt x="1215333" y="1106622"/>
                    </a:lnTo>
                    <a:lnTo>
                      <a:pt x="1087058" y="1106622"/>
                    </a:lnTo>
                    <a:lnTo>
                      <a:pt x="1087058" y="822027"/>
                    </a:lnTo>
                    <a:close/>
                    <a:moveTo>
                      <a:pt x="738555" y="815793"/>
                    </a:moveTo>
                    <a:cubicBezTo>
                      <a:pt x="701508" y="815793"/>
                      <a:pt x="668443" y="824059"/>
                      <a:pt x="639361" y="840592"/>
                    </a:cubicBezTo>
                    <a:cubicBezTo>
                      <a:pt x="610279" y="857125"/>
                      <a:pt x="587687" y="880538"/>
                      <a:pt x="571587" y="910832"/>
                    </a:cubicBezTo>
                    <a:cubicBezTo>
                      <a:pt x="555488" y="941126"/>
                      <a:pt x="547438" y="975230"/>
                      <a:pt x="547438" y="1013140"/>
                    </a:cubicBezTo>
                    <a:cubicBezTo>
                      <a:pt x="547438" y="1049322"/>
                      <a:pt x="555403" y="1081737"/>
                      <a:pt x="571328" y="1110386"/>
                    </a:cubicBezTo>
                    <a:cubicBezTo>
                      <a:pt x="587253" y="1139037"/>
                      <a:pt x="609543" y="1161282"/>
                      <a:pt x="638192" y="1177121"/>
                    </a:cubicBezTo>
                    <a:cubicBezTo>
                      <a:pt x="666843" y="1192961"/>
                      <a:pt x="698651" y="1200880"/>
                      <a:pt x="733622" y="1200880"/>
                    </a:cubicBezTo>
                    <a:cubicBezTo>
                      <a:pt x="748680" y="1200880"/>
                      <a:pt x="763137" y="1199408"/>
                      <a:pt x="776983" y="1196466"/>
                    </a:cubicBezTo>
                    <a:lnTo>
                      <a:pt x="824244" y="1244504"/>
                    </a:lnTo>
                    <a:lnTo>
                      <a:pt x="964983" y="1244504"/>
                    </a:lnTo>
                    <a:lnTo>
                      <a:pt x="866571" y="1149465"/>
                    </a:lnTo>
                    <a:cubicBezTo>
                      <a:pt x="903791" y="1112248"/>
                      <a:pt x="922399" y="1064814"/>
                      <a:pt x="922399" y="1007169"/>
                    </a:cubicBezTo>
                    <a:cubicBezTo>
                      <a:pt x="922399" y="969949"/>
                      <a:pt x="914737" y="936669"/>
                      <a:pt x="899420" y="907325"/>
                    </a:cubicBezTo>
                    <a:cubicBezTo>
                      <a:pt x="884099" y="877983"/>
                      <a:pt x="862373" y="855391"/>
                      <a:pt x="834241" y="839555"/>
                    </a:cubicBezTo>
                    <a:cubicBezTo>
                      <a:pt x="806111" y="823715"/>
                      <a:pt x="774215" y="815793"/>
                      <a:pt x="738555" y="815793"/>
                    </a:cubicBezTo>
                    <a:close/>
                    <a:moveTo>
                      <a:pt x="391194" y="815793"/>
                    </a:moveTo>
                    <a:cubicBezTo>
                      <a:pt x="345146" y="815793"/>
                      <a:pt x="308448" y="826569"/>
                      <a:pt x="281097" y="848123"/>
                    </a:cubicBezTo>
                    <a:cubicBezTo>
                      <a:pt x="253743" y="869674"/>
                      <a:pt x="240067" y="898454"/>
                      <a:pt x="240067" y="934462"/>
                    </a:cubicBezTo>
                    <a:cubicBezTo>
                      <a:pt x="240067" y="985877"/>
                      <a:pt x="270016" y="1023094"/>
                      <a:pt x="329914" y="1046120"/>
                    </a:cubicBezTo>
                    <a:cubicBezTo>
                      <a:pt x="348437" y="1053043"/>
                      <a:pt x="361117" y="1058495"/>
                      <a:pt x="367955" y="1062479"/>
                    </a:cubicBezTo>
                    <a:cubicBezTo>
                      <a:pt x="374793" y="1066459"/>
                      <a:pt x="379900" y="1070745"/>
                      <a:pt x="383276" y="1075330"/>
                    </a:cubicBezTo>
                    <a:cubicBezTo>
                      <a:pt x="386652" y="1079918"/>
                      <a:pt x="388337" y="1085242"/>
                      <a:pt x="388337" y="1091301"/>
                    </a:cubicBezTo>
                    <a:cubicBezTo>
                      <a:pt x="388337" y="1099784"/>
                      <a:pt x="384964" y="1106231"/>
                      <a:pt x="378212" y="1110645"/>
                    </a:cubicBezTo>
                    <a:cubicBezTo>
                      <a:pt x="371459" y="1115059"/>
                      <a:pt x="361938" y="1117266"/>
                      <a:pt x="349649" y="1117266"/>
                    </a:cubicBezTo>
                    <a:cubicBezTo>
                      <a:pt x="333375" y="1117266"/>
                      <a:pt x="315805" y="1113762"/>
                      <a:pt x="296937" y="1106750"/>
                    </a:cubicBezTo>
                    <a:cubicBezTo>
                      <a:pt x="278066" y="1099742"/>
                      <a:pt x="260843" y="1090523"/>
                      <a:pt x="245263" y="1079097"/>
                    </a:cubicBezTo>
                    <a:lnTo>
                      <a:pt x="245263" y="1181145"/>
                    </a:lnTo>
                    <a:cubicBezTo>
                      <a:pt x="277632" y="1194301"/>
                      <a:pt x="313296" y="1200880"/>
                      <a:pt x="352243" y="1200880"/>
                    </a:cubicBezTo>
                    <a:cubicBezTo>
                      <a:pt x="385828" y="1200880"/>
                      <a:pt x="414565" y="1196380"/>
                      <a:pt x="438454" y="1187378"/>
                    </a:cubicBezTo>
                    <a:cubicBezTo>
                      <a:pt x="462344" y="1178376"/>
                      <a:pt x="480910" y="1164700"/>
                      <a:pt x="494152" y="1146351"/>
                    </a:cubicBezTo>
                    <a:cubicBezTo>
                      <a:pt x="507397" y="1127999"/>
                      <a:pt x="514018" y="1106448"/>
                      <a:pt x="514018" y="1081695"/>
                    </a:cubicBezTo>
                    <a:cubicBezTo>
                      <a:pt x="514018" y="1056245"/>
                      <a:pt x="506011" y="1034260"/>
                      <a:pt x="489997" y="1015737"/>
                    </a:cubicBezTo>
                    <a:cubicBezTo>
                      <a:pt x="473987" y="997214"/>
                      <a:pt x="446678" y="980163"/>
                      <a:pt x="408072" y="964582"/>
                    </a:cubicBezTo>
                    <a:cubicBezTo>
                      <a:pt x="388511" y="956447"/>
                      <a:pt x="375657" y="949826"/>
                      <a:pt x="369512" y="944719"/>
                    </a:cubicBezTo>
                    <a:cubicBezTo>
                      <a:pt x="363367" y="939612"/>
                      <a:pt x="360293" y="933162"/>
                      <a:pt x="360293" y="925372"/>
                    </a:cubicBezTo>
                    <a:cubicBezTo>
                      <a:pt x="360293" y="917237"/>
                      <a:pt x="364103" y="910832"/>
                      <a:pt x="371719" y="906159"/>
                    </a:cubicBezTo>
                    <a:cubicBezTo>
                      <a:pt x="379338" y="901482"/>
                      <a:pt x="389378" y="899147"/>
                      <a:pt x="401842" y="899147"/>
                    </a:cubicBezTo>
                    <a:cubicBezTo>
                      <a:pt x="432136" y="899147"/>
                      <a:pt x="462948" y="907716"/>
                      <a:pt x="494283" y="924853"/>
                    </a:cubicBezTo>
                    <a:lnTo>
                      <a:pt x="494283" y="830076"/>
                    </a:lnTo>
                    <a:cubicBezTo>
                      <a:pt x="478184" y="825748"/>
                      <a:pt x="465677" y="822805"/>
                      <a:pt x="456761" y="821245"/>
                    </a:cubicBezTo>
                    <a:cubicBezTo>
                      <a:pt x="447847" y="819688"/>
                      <a:pt x="437936" y="818391"/>
                      <a:pt x="427029" y="817350"/>
                    </a:cubicBezTo>
                    <a:cubicBezTo>
                      <a:pt x="416122" y="816312"/>
                      <a:pt x="404177" y="815793"/>
                      <a:pt x="391194" y="815793"/>
                    </a:cubicBezTo>
                    <a:close/>
                    <a:moveTo>
                      <a:pt x="1" y="235984"/>
                    </a:moveTo>
                    <a:cubicBezTo>
                      <a:pt x="1" y="233280"/>
                      <a:pt x="1" y="238148"/>
                      <a:pt x="1" y="257081"/>
                    </a:cubicBezTo>
                    <a:lnTo>
                      <a:pt x="1" y="296835"/>
                    </a:lnTo>
                    <a:lnTo>
                      <a:pt x="0" y="296838"/>
                    </a:lnTo>
                    <a:cubicBezTo>
                      <a:pt x="0" y="296839"/>
                      <a:pt x="0" y="242745"/>
                      <a:pt x="1" y="235984"/>
                    </a:cubicBezTo>
                    <a:close/>
                    <a:moveTo>
                      <a:pt x="727701" y="107085"/>
                    </a:moveTo>
                    <a:cubicBezTo>
                      <a:pt x="450294" y="107085"/>
                      <a:pt x="225411" y="173087"/>
                      <a:pt x="225411" y="254506"/>
                    </a:cubicBezTo>
                    <a:cubicBezTo>
                      <a:pt x="225411" y="335924"/>
                      <a:pt x="450294" y="401926"/>
                      <a:pt x="727701" y="401926"/>
                    </a:cubicBezTo>
                    <a:cubicBezTo>
                      <a:pt x="1005108" y="401926"/>
                      <a:pt x="1229991" y="335924"/>
                      <a:pt x="1229991" y="254506"/>
                    </a:cubicBezTo>
                    <a:cubicBezTo>
                      <a:pt x="1229991" y="173087"/>
                      <a:pt x="1005108" y="107085"/>
                      <a:pt x="727701" y="107085"/>
                    </a:cubicBezTo>
                    <a:close/>
                    <a:moveTo>
                      <a:pt x="727700" y="0"/>
                    </a:moveTo>
                    <a:cubicBezTo>
                      <a:pt x="1104479" y="0"/>
                      <a:pt x="1414378" y="116806"/>
                      <a:pt x="1451644" y="266488"/>
                    </a:cubicBezTo>
                    <a:lnTo>
                      <a:pt x="1454289" y="287858"/>
                    </a:lnTo>
                    <a:lnTo>
                      <a:pt x="1455400" y="287858"/>
                    </a:lnTo>
                    <a:lnTo>
                      <a:pt x="1455400" y="296838"/>
                    </a:lnTo>
                    <a:cubicBezTo>
                      <a:pt x="1455400" y="510492"/>
                      <a:pt x="1455401" y="1357626"/>
                      <a:pt x="1455401" y="1569784"/>
                    </a:cubicBezTo>
                    <a:lnTo>
                      <a:pt x="1455401" y="1569787"/>
                    </a:lnTo>
                    <a:lnTo>
                      <a:pt x="1455401" y="1569790"/>
                    </a:lnTo>
                    <a:lnTo>
                      <a:pt x="1455401" y="1578767"/>
                    </a:lnTo>
                    <a:lnTo>
                      <a:pt x="1454289" y="1578767"/>
                    </a:lnTo>
                    <a:lnTo>
                      <a:pt x="1451644" y="1600137"/>
                    </a:lnTo>
                    <a:cubicBezTo>
                      <a:pt x="1414379" y="1749819"/>
                      <a:pt x="1104480" y="1866625"/>
                      <a:pt x="727701" y="1866625"/>
                    </a:cubicBezTo>
                    <a:cubicBezTo>
                      <a:pt x="350922" y="1866625"/>
                      <a:pt x="41024" y="1749819"/>
                      <a:pt x="3758" y="1600137"/>
                    </a:cubicBezTo>
                    <a:lnTo>
                      <a:pt x="1113" y="1578767"/>
                    </a:lnTo>
                    <a:lnTo>
                      <a:pt x="1" y="1578767"/>
                    </a:lnTo>
                    <a:lnTo>
                      <a:pt x="1" y="1569787"/>
                    </a:lnTo>
                    <a:lnTo>
                      <a:pt x="1" y="296841"/>
                    </a:lnTo>
                    <a:lnTo>
                      <a:pt x="1" y="296835"/>
                    </a:lnTo>
                    <a:lnTo>
                      <a:pt x="1" y="296835"/>
                    </a:lnTo>
                    <a:lnTo>
                      <a:pt x="3758" y="266488"/>
                    </a:lnTo>
                    <a:cubicBezTo>
                      <a:pt x="41023" y="116806"/>
                      <a:pt x="350921" y="0"/>
                      <a:pt x="7277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838" tIns="60918" rIns="121838" bIns="6091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217847">
                  <a:lnSpc>
                    <a:spcPct val="90000"/>
                  </a:lnSpc>
                  <a:defRPr/>
                </a:pPr>
                <a:endParaRPr lang="en-US" sz="1695" dirty="0">
                  <a:solidFill>
                    <a:srgbClr val="FFFFFF">
                      <a:lumMod val="85000"/>
                    </a:srgbClr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endParaRPr>
              </a:p>
            </p:txBody>
          </p:sp>
        </p:grpSp>
        <p:cxnSp>
          <p:nvCxnSpPr>
            <p:cNvPr id="232" name="Connector: Elbow 231">
              <a:extLst>
                <a:ext uri="{FF2B5EF4-FFF2-40B4-BE49-F238E27FC236}">
                  <a16:creationId xmlns:a16="http://schemas.microsoft.com/office/drawing/2014/main" id="{B5EE7A6D-2DD8-4FF3-9C58-18F7F23519B2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0038703" y="2700450"/>
              <a:ext cx="760813" cy="565427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009E5DD-21F2-49F5-8EA5-40C13BD24BEF}"/>
              </a:ext>
            </a:extLst>
          </p:cNvPr>
          <p:cNvGrpSpPr/>
          <p:nvPr/>
        </p:nvGrpSpPr>
        <p:grpSpPr>
          <a:xfrm>
            <a:off x="748058" y="5438649"/>
            <a:ext cx="4661008" cy="2958008"/>
            <a:chOff x="560477" y="3989045"/>
            <a:chExt cx="3497618" cy="2219688"/>
          </a:xfrm>
        </p:grpSpPr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EE41C404-B182-4902-9D37-B520ACE32ABB}"/>
                </a:ext>
              </a:extLst>
            </p:cNvPr>
            <p:cNvSpPr/>
            <p:nvPr/>
          </p:nvSpPr>
          <p:spPr>
            <a:xfrm>
              <a:off x="588263" y="3989045"/>
              <a:ext cx="2997262" cy="253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435"/>
              <a:r>
                <a:rPr lang="en-US" sz="1599" dirty="0">
                  <a:solidFill>
                    <a:prstClr val="black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Intelligent performance</a:t>
              </a:r>
            </a:p>
          </p:txBody>
        </p:sp>
        <p:pic>
          <p:nvPicPr>
            <p:cNvPr id="233" name="Graphic 232" descr="Processor">
              <a:extLst>
                <a:ext uri="{FF2B5EF4-FFF2-40B4-BE49-F238E27FC236}">
                  <a16:creationId xmlns:a16="http://schemas.microsoft.com/office/drawing/2014/main" id="{BB64EEFE-0F29-4979-826F-F694EE613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537322" y="5035882"/>
              <a:ext cx="413411" cy="413411"/>
            </a:xfrm>
            <a:prstGeom prst="rect">
              <a:avLst/>
            </a:prstGeom>
          </p:spPr>
        </p:pic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B0DB939C-9E28-4B39-80F6-5D1AB1A6E9FF}"/>
                </a:ext>
              </a:extLst>
            </p:cNvPr>
            <p:cNvSpPr txBox="1"/>
            <p:nvPr/>
          </p:nvSpPr>
          <p:spPr>
            <a:xfrm>
              <a:off x="1530948" y="4751786"/>
              <a:ext cx="645478" cy="199235"/>
            </a:xfrm>
            <a:prstGeom prst="rect">
              <a:avLst/>
            </a:prstGeom>
            <a:noFill/>
            <a:ln w="38100">
              <a:noFill/>
              <a:miter lim="800000"/>
            </a:ln>
          </p:spPr>
          <p:txBody>
            <a:bodyPr wrap="square" lIns="100503" tIns="50252" rIns="100503" bIns="50252" rtlCol="0">
              <a:spAutoFit/>
            </a:bodyPr>
            <a:lstStyle>
              <a:defPPr>
                <a:defRPr lang="en-US"/>
              </a:defPPr>
              <a:lvl1pPr defTabSz="932688">
                <a:lnSpc>
                  <a:spcPct val="90000"/>
                </a:lnSpc>
                <a:defRPr sz="4000" spc="-30">
                  <a:gradFill>
                    <a:gsLst>
                      <a:gs pos="77483">
                        <a:srgbClr val="FFFFFF"/>
                      </a:gs>
                      <a:gs pos="62252">
                        <a:srgbClr val="FFFFFF"/>
                      </a:gs>
                    </a:gsLst>
                    <a:lin ang="5400000" scaled="0"/>
                  </a:gradFill>
                  <a:latin typeface="Segoe UI Light"/>
                </a:defRPr>
              </a:lvl1pPr>
            </a:lstStyle>
            <a:p>
              <a:pPr algn="ctr" defTabSz="1004185">
                <a:lnSpc>
                  <a:spcPct val="100000"/>
                </a:lnSpc>
                <a:defRPr/>
              </a:pPr>
              <a:r>
                <a:rPr lang="en-US" sz="1066" b="1" kern="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078D7"/>
                  </a:solidFill>
                  <a:latin typeface="Segoe UI" charset="0"/>
                  <a:cs typeface="Segoe UI" charset="0"/>
                </a:rPr>
                <a:t>Query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F62C2FDB-4F30-44A0-85D8-2C54604FE682}"/>
                </a:ext>
              </a:extLst>
            </p:cNvPr>
            <p:cNvSpPr txBox="1"/>
            <p:nvPr/>
          </p:nvSpPr>
          <p:spPr>
            <a:xfrm>
              <a:off x="2283500" y="5275431"/>
              <a:ext cx="1119258" cy="199235"/>
            </a:xfrm>
            <a:prstGeom prst="rect">
              <a:avLst/>
            </a:prstGeom>
            <a:noFill/>
            <a:ln w="38100">
              <a:noFill/>
              <a:miter lim="800000"/>
            </a:ln>
          </p:spPr>
          <p:txBody>
            <a:bodyPr wrap="square" lIns="100503" tIns="50252" rIns="100503" bIns="50252" rtlCol="0">
              <a:spAutoFit/>
            </a:bodyPr>
            <a:lstStyle>
              <a:defPPr>
                <a:defRPr lang="en-US"/>
              </a:defPPr>
              <a:lvl1pPr defTabSz="932688">
                <a:lnSpc>
                  <a:spcPct val="90000"/>
                </a:lnSpc>
                <a:defRPr sz="4000" spc="-30">
                  <a:gradFill>
                    <a:gsLst>
                      <a:gs pos="77483">
                        <a:srgbClr val="FFFFFF"/>
                      </a:gs>
                      <a:gs pos="62252">
                        <a:srgbClr val="FFFFFF"/>
                      </a:gs>
                    </a:gsLst>
                    <a:lin ang="5400000" scaled="0"/>
                  </a:gradFill>
                  <a:latin typeface="Segoe UI Light"/>
                </a:defRPr>
              </a:lvl1pPr>
            </a:lstStyle>
            <a:p>
              <a:pPr algn="ctr" defTabSz="1004185">
                <a:lnSpc>
                  <a:spcPct val="100000"/>
                </a:lnSpc>
                <a:defRPr/>
              </a:pPr>
              <a:r>
                <a:rPr lang="en-US" sz="1066" b="1" kern="0" spc="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078D4"/>
                  </a:solidFill>
                  <a:latin typeface="Segoe UI"/>
                  <a:cs typeface="Segoe UI Semibold" charset="0"/>
                </a:rPr>
                <a:t>Memory grant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8F114E80-DBC5-47A6-B765-90C35E827355}"/>
                </a:ext>
              </a:extLst>
            </p:cNvPr>
            <p:cNvSpPr txBox="1"/>
            <p:nvPr/>
          </p:nvSpPr>
          <p:spPr>
            <a:xfrm>
              <a:off x="560477" y="5271451"/>
              <a:ext cx="543169" cy="19236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565676">
                <a:defRPr sz="800" b="1" kern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078D7"/>
                  </a:solidFill>
                  <a:latin typeface="Segoe UI" charset="0"/>
                  <a:cs typeface="Segoe UI" charset="0"/>
                </a:defRPr>
              </a:lvl1pPr>
            </a:lstStyle>
            <a:p>
              <a:pPr defTabSz="753788"/>
              <a:r>
                <a:rPr lang="en-US" sz="1066" dirty="0"/>
                <a:t>Learn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5588C098-D844-4052-ACB0-1F54FFEE7BB5}"/>
                </a:ext>
              </a:extLst>
            </p:cNvPr>
            <p:cNvSpPr txBox="1"/>
            <p:nvPr/>
          </p:nvSpPr>
          <p:spPr>
            <a:xfrm>
              <a:off x="1484456" y="5730464"/>
              <a:ext cx="826125" cy="199235"/>
            </a:xfrm>
            <a:prstGeom prst="rect">
              <a:avLst/>
            </a:prstGeom>
            <a:noFill/>
            <a:ln w="38100">
              <a:noFill/>
              <a:miter lim="800000"/>
            </a:ln>
          </p:spPr>
          <p:txBody>
            <a:bodyPr wrap="square" lIns="100503" tIns="50252" rIns="100503" bIns="50252" rtlCol="0">
              <a:spAutoFit/>
            </a:bodyPr>
            <a:lstStyle>
              <a:defPPr>
                <a:defRPr lang="en-US"/>
              </a:defPPr>
              <a:lvl1pPr defTabSz="932688">
                <a:lnSpc>
                  <a:spcPct val="90000"/>
                </a:lnSpc>
                <a:defRPr sz="4000" spc="-30">
                  <a:gradFill>
                    <a:gsLst>
                      <a:gs pos="77483">
                        <a:srgbClr val="FFFFFF"/>
                      </a:gs>
                      <a:gs pos="62252">
                        <a:srgbClr val="FFFFFF"/>
                      </a:gs>
                    </a:gsLst>
                    <a:lin ang="5400000" scaled="0"/>
                  </a:gradFill>
                  <a:latin typeface="Segoe UI Light"/>
                </a:defRPr>
              </a:lvl1pPr>
            </a:lstStyle>
            <a:p>
              <a:pPr algn="ctr" defTabSz="1004185">
                <a:lnSpc>
                  <a:spcPct val="100000"/>
                </a:lnSpc>
                <a:defRPr/>
              </a:pPr>
              <a:r>
                <a:rPr lang="en-US" sz="1066" b="1" kern="0" spc="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078D4"/>
                  </a:solidFill>
                  <a:latin typeface="Segoe UI"/>
                  <a:cs typeface="Segoe UI Semibold" charset="0"/>
                </a:rPr>
                <a:t>Run </a:t>
              </a:r>
              <a:r>
                <a:rPr lang="en-US" sz="1066" b="1" kern="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078D7"/>
                  </a:solidFill>
                  <a:latin typeface="Segoe UI"/>
                  <a:cs typeface="Segoe UI" charset="0"/>
                </a:rPr>
                <a:t>query</a:t>
              </a:r>
            </a:p>
          </p:txBody>
        </p:sp>
        <p:grpSp>
          <p:nvGrpSpPr>
            <p:cNvPr id="238" name="Group 89">
              <a:extLst>
                <a:ext uri="{FF2B5EF4-FFF2-40B4-BE49-F238E27FC236}">
                  <a16:creationId xmlns:a16="http://schemas.microsoft.com/office/drawing/2014/main" id="{9E4FA7A9-CD08-4D54-A352-CA6000D1479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750336" y="4372744"/>
              <a:ext cx="236538" cy="366713"/>
              <a:chOff x="4198" y="1462"/>
              <a:chExt cx="149" cy="231"/>
            </a:xfrm>
            <a:solidFill>
              <a:schemeClr val="accent1"/>
            </a:solidFill>
          </p:grpSpPr>
          <p:sp>
            <p:nvSpPr>
              <p:cNvPr id="239" name="Freeform 90">
                <a:extLst>
                  <a:ext uri="{FF2B5EF4-FFF2-40B4-BE49-F238E27FC236}">
                    <a16:creationId xmlns:a16="http://schemas.microsoft.com/office/drawing/2014/main" id="{9C47762E-B19A-4081-82A7-94501021B7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8" y="1462"/>
                <a:ext cx="149" cy="182"/>
              </a:xfrm>
              <a:custGeom>
                <a:avLst/>
                <a:gdLst>
                  <a:gd name="T0" fmla="*/ 160 w 240"/>
                  <a:gd name="T1" fmla="*/ 293 h 293"/>
                  <a:gd name="T2" fmla="*/ 160 w 240"/>
                  <a:gd name="T3" fmla="*/ 293 h 293"/>
                  <a:gd name="T4" fmla="*/ 174 w 240"/>
                  <a:gd name="T5" fmla="*/ 244 h 293"/>
                  <a:gd name="T6" fmla="*/ 204 w 240"/>
                  <a:gd name="T7" fmla="*/ 203 h 293"/>
                  <a:gd name="T8" fmla="*/ 231 w 240"/>
                  <a:gd name="T9" fmla="*/ 165 h 293"/>
                  <a:gd name="T10" fmla="*/ 240 w 240"/>
                  <a:gd name="T11" fmla="*/ 120 h 293"/>
                  <a:gd name="T12" fmla="*/ 230 w 240"/>
                  <a:gd name="T13" fmla="*/ 73 h 293"/>
                  <a:gd name="T14" fmla="*/ 205 w 240"/>
                  <a:gd name="T15" fmla="*/ 35 h 293"/>
                  <a:gd name="T16" fmla="*/ 166 w 240"/>
                  <a:gd name="T17" fmla="*/ 9 h 293"/>
                  <a:gd name="T18" fmla="*/ 120 w 240"/>
                  <a:gd name="T19" fmla="*/ 0 h 293"/>
                  <a:gd name="T20" fmla="*/ 73 w 240"/>
                  <a:gd name="T21" fmla="*/ 9 h 293"/>
                  <a:gd name="T22" fmla="*/ 35 w 240"/>
                  <a:gd name="T23" fmla="*/ 35 h 293"/>
                  <a:gd name="T24" fmla="*/ 9 w 240"/>
                  <a:gd name="T25" fmla="*/ 73 h 293"/>
                  <a:gd name="T26" fmla="*/ 0 w 240"/>
                  <a:gd name="T27" fmla="*/ 120 h 293"/>
                  <a:gd name="T28" fmla="*/ 9 w 240"/>
                  <a:gd name="T29" fmla="*/ 165 h 293"/>
                  <a:gd name="T30" fmla="*/ 36 w 240"/>
                  <a:gd name="T31" fmla="*/ 203 h 293"/>
                  <a:gd name="T32" fmla="*/ 65 w 240"/>
                  <a:gd name="T33" fmla="*/ 244 h 293"/>
                  <a:gd name="T34" fmla="*/ 79 w 240"/>
                  <a:gd name="T35" fmla="*/ 293 h 293"/>
                  <a:gd name="T36" fmla="*/ 160 w 240"/>
                  <a:gd name="T37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293">
                    <a:moveTo>
                      <a:pt x="160" y="293"/>
                    </a:moveTo>
                    <a:lnTo>
                      <a:pt x="160" y="293"/>
                    </a:lnTo>
                    <a:cubicBezTo>
                      <a:pt x="162" y="275"/>
                      <a:pt x="167" y="259"/>
                      <a:pt x="174" y="244"/>
                    </a:cubicBezTo>
                    <a:cubicBezTo>
                      <a:pt x="182" y="230"/>
                      <a:pt x="191" y="216"/>
                      <a:pt x="204" y="203"/>
                    </a:cubicBezTo>
                    <a:cubicBezTo>
                      <a:pt x="216" y="192"/>
                      <a:pt x="224" y="179"/>
                      <a:pt x="231" y="165"/>
                    </a:cubicBezTo>
                    <a:cubicBezTo>
                      <a:pt x="237" y="151"/>
                      <a:pt x="240" y="136"/>
                      <a:pt x="240" y="120"/>
                    </a:cubicBezTo>
                    <a:cubicBezTo>
                      <a:pt x="240" y="103"/>
                      <a:pt x="237" y="87"/>
                      <a:pt x="230" y="73"/>
                    </a:cubicBezTo>
                    <a:cubicBezTo>
                      <a:pt x="224" y="58"/>
                      <a:pt x="215" y="46"/>
                      <a:pt x="205" y="35"/>
                    </a:cubicBezTo>
                    <a:cubicBezTo>
                      <a:pt x="194" y="24"/>
                      <a:pt x="181" y="15"/>
                      <a:pt x="166" y="9"/>
                    </a:cubicBezTo>
                    <a:cubicBezTo>
                      <a:pt x="152" y="3"/>
                      <a:pt x="136" y="0"/>
                      <a:pt x="120" y="0"/>
                    </a:cubicBezTo>
                    <a:cubicBezTo>
                      <a:pt x="103" y="0"/>
                      <a:pt x="88" y="3"/>
                      <a:pt x="73" y="9"/>
                    </a:cubicBezTo>
                    <a:cubicBezTo>
                      <a:pt x="59" y="15"/>
                      <a:pt x="46" y="24"/>
                      <a:pt x="35" y="35"/>
                    </a:cubicBezTo>
                    <a:cubicBezTo>
                      <a:pt x="24" y="46"/>
                      <a:pt x="16" y="58"/>
                      <a:pt x="9" y="73"/>
                    </a:cubicBezTo>
                    <a:cubicBezTo>
                      <a:pt x="3" y="87"/>
                      <a:pt x="0" y="103"/>
                      <a:pt x="0" y="120"/>
                    </a:cubicBezTo>
                    <a:cubicBezTo>
                      <a:pt x="0" y="136"/>
                      <a:pt x="3" y="151"/>
                      <a:pt x="9" y="165"/>
                    </a:cubicBezTo>
                    <a:cubicBezTo>
                      <a:pt x="15" y="179"/>
                      <a:pt x="24" y="192"/>
                      <a:pt x="36" y="203"/>
                    </a:cubicBezTo>
                    <a:cubicBezTo>
                      <a:pt x="48" y="216"/>
                      <a:pt x="58" y="230"/>
                      <a:pt x="65" y="244"/>
                    </a:cubicBezTo>
                    <a:cubicBezTo>
                      <a:pt x="73" y="259"/>
                      <a:pt x="77" y="275"/>
                      <a:pt x="79" y="293"/>
                    </a:cubicBezTo>
                    <a:lnTo>
                      <a:pt x="160" y="29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40" name="Freeform 91">
                <a:extLst>
                  <a:ext uri="{FF2B5EF4-FFF2-40B4-BE49-F238E27FC236}">
                    <a16:creationId xmlns:a16="http://schemas.microsoft.com/office/drawing/2014/main" id="{F057C2BC-D0B4-47D7-A0F8-9927A18355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7" y="1660"/>
                <a:ext cx="50" cy="33"/>
              </a:xfrm>
              <a:custGeom>
                <a:avLst/>
                <a:gdLst>
                  <a:gd name="T0" fmla="*/ 66 w 80"/>
                  <a:gd name="T1" fmla="*/ 53 h 53"/>
                  <a:gd name="T2" fmla="*/ 66 w 80"/>
                  <a:gd name="T3" fmla="*/ 53 h 53"/>
                  <a:gd name="T4" fmla="*/ 76 w 80"/>
                  <a:gd name="T5" fmla="*/ 49 h 53"/>
                  <a:gd name="T6" fmla="*/ 80 w 80"/>
                  <a:gd name="T7" fmla="*/ 40 h 53"/>
                  <a:gd name="T8" fmla="*/ 80 w 80"/>
                  <a:gd name="T9" fmla="*/ 0 h 53"/>
                  <a:gd name="T10" fmla="*/ 0 w 80"/>
                  <a:gd name="T11" fmla="*/ 0 h 53"/>
                  <a:gd name="T12" fmla="*/ 0 w 80"/>
                  <a:gd name="T13" fmla="*/ 40 h 53"/>
                  <a:gd name="T14" fmla="*/ 4 w 80"/>
                  <a:gd name="T15" fmla="*/ 49 h 53"/>
                  <a:gd name="T16" fmla="*/ 13 w 80"/>
                  <a:gd name="T17" fmla="*/ 53 h 53"/>
                  <a:gd name="T18" fmla="*/ 66 w 80"/>
                  <a:gd name="T1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53">
                    <a:moveTo>
                      <a:pt x="66" y="53"/>
                    </a:moveTo>
                    <a:lnTo>
                      <a:pt x="66" y="53"/>
                    </a:lnTo>
                    <a:cubicBezTo>
                      <a:pt x="70" y="53"/>
                      <a:pt x="73" y="52"/>
                      <a:pt x="76" y="49"/>
                    </a:cubicBezTo>
                    <a:cubicBezTo>
                      <a:pt x="79" y="46"/>
                      <a:pt x="80" y="43"/>
                      <a:pt x="80" y="40"/>
                    </a:cubicBezTo>
                    <a:lnTo>
                      <a:pt x="80" y="0"/>
                    </a:lnTo>
                    <a:lnTo>
                      <a:pt x="0" y="0"/>
                    </a:lnTo>
                    <a:lnTo>
                      <a:pt x="0" y="40"/>
                    </a:lnTo>
                    <a:cubicBezTo>
                      <a:pt x="0" y="43"/>
                      <a:pt x="1" y="46"/>
                      <a:pt x="4" y="49"/>
                    </a:cubicBezTo>
                    <a:cubicBezTo>
                      <a:pt x="6" y="52"/>
                      <a:pt x="10" y="53"/>
                      <a:pt x="13" y="53"/>
                    </a:cubicBezTo>
                    <a:lnTo>
                      <a:pt x="66" y="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</p:grpSp>
        <p:grpSp>
          <p:nvGrpSpPr>
            <p:cNvPr id="241" name="Group 245">
              <a:extLst>
                <a:ext uri="{FF2B5EF4-FFF2-40B4-BE49-F238E27FC236}">
                  <a16:creationId xmlns:a16="http://schemas.microsoft.com/office/drawing/2014/main" id="{29041593-92EB-468B-8317-83BB337CE31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76322" y="4841547"/>
              <a:ext cx="303696" cy="442772"/>
              <a:chOff x="459" y="3565"/>
              <a:chExt cx="214" cy="312"/>
            </a:xfrm>
          </p:grpSpPr>
          <p:sp>
            <p:nvSpPr>
              <p:cNvPr id="242" name="Oval 246">
                <a:extLst>
                  <a:ext uri="{FF2B5EF4-FFF2-40B4-BE49-F238E27FC236}">
                    <a16:creationId xmlns:a16="http://schemas.microsoft.com/office/drawing/2014/main" id="{1ACA37FD-B754-4999-82DB-A460141AE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9" y="3662"/>
                <a:ext cx="214" cy="215"/>
              </a:xfrm>
              <a:prstGeom prst="ellipse">
                <a:avLst/>
              </a:prstGeom>
              <a:solidFill>
                <a:srgbClr val="007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43" name="Rectangle 247">
                <a:extLst>
                  <a:ext uri="{FF2B5EF4-FFF2-40B4-BE49-F238E27FC236}">
                    <a16:creationId xmlns:a16="http://schemas.microsoft.com/office/drawing/2014/main" id="{9983D0B5-A031-4D4E-9353-A9E31A9C27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" y="3565"/>
                <a:ext cx="48" cy="141"/>
              </a:xfrm>
              <a:prstGeom prst="rect">
                <a:avLst/>
              </a:prstGeom>
              <a:solidFill>
                <a:srgbClr val="007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44" name="Rectangle 248">
                <a:extLst>
                  <a:ext uri="{FF2B5EF4-FFF2-40B4-BE49-F238E27FC236}">
                    <a16:creationId xmlns:a16="http://schemas.microsoft.com/office/drawing/2014/main" id="{6AD576FA-B8B8-4DA0-BB8A-B1A95885C0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" y="3565"/>
                <a:ext cx="88" cy="19"/>
              </a:xfrm>
              <a:prstGeom prst="rect">
                <a:avLst/>
              </a:prstGeom>
              <a:solidFill>
                <a:srgbClr val="007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45" name="Freeform 249">
                <a:extLst>
                  <a:ext uri="{FF2B5EF4-FFF2-40B4-BE49-F238E27FC236}">
                    <a16:creationId xmlns:a16="http://schemas.microsoft.com/office/drawing/2014/main" id="{B12C37B4-A4B1-400D-BF67-18C6BF1B2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" y="3770"/>
                <a:ext cx="176" cy="88"/>
              </a:xfrm>
              <a:custGeom>
                <a:avLst/>
                <a:gdLst>
                  <a:gd name="T0" fmla="*/ 768 w 768"/>
                  <a:gd name="T1" fmla="*/ 0 h 384"/>
                  <a:gd name="T2" fmla="*/ 384 w 768"/>
                  <a:gd name="T3" fmla="*/ 384 h 384"/>
                  <a:gd name="T4" fmla="*/ 0 w 768"/>
                  <a:gd name="T5" fmla="*/ 0 h 384"/>
                  <a:gd name="T6" fmla="*/ 768 w 768"/>
                  <a:gd name="T7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8" h="384">
                    <a:moveTo>
                      <a:pt x="768" y="0"/>
                    </a:moveTo>
                    <a:cubicBezTo>
                      <a:pt x="768" y="212"/>
                      <a:pt x="596" y="384"/>
                      <a:pt x="384" y="384"/>
                    </a:cubicBezTo>
                    <a:cubicBezTo>
                      <a:pt x="172" y="384"/>
                      <a:pt x="0" y="212"/>
                      <a:pt x="0" y="0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</p:grp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07235278-B665-436E-AD97-6314D44FCB19}"/>
                </a:ext>
              </a:extLst>
            </p:cNvPr>
            <p:cNvGrpSpPr/>
            <p:nvPr/>
          </p:nvGrpSpPr>
          <p:grpSpPr>
            <a:xfrm>
              <a:off x="2597303" y="4900213"/>
              <a:ext cx="491652" cy="368740"/>
              <a:chOff x="9177606" y="7879888"/>
              <a:chExt cx="495300" cy="371476"/>
            </a:xfrm>
          </p:grpSpPr>
          <p:sp>
            <p:nvSpPr>
              <p:cNvPr id="247" name="AutoShape 412">
                <a:extLst>
                  <a:ext uri="{FF2B5EF4-FFF2-40B4-BE49-F238E27FC236}">
                    <a16:creationId xmlns:a16="http://schemas.microsoft.com/office/drawing/2014/main" id="{9C4DED47-EBE2-4C48-824C-CA3900B32F65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9177606" y="7879888"/>
                <a:ext cx="495300" cy="371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48" name="Rectangle 414">
                <a:extLst>
                  <a:ext uri="{FF2B5EF4-FFF2-40B4-BE49-F238E27FC236}">
                    <a16:creationId xmlns:a16="http://schemas.microsoft.com/office/drawing/2014/main" id="{9CE757B2-8CB4-4AB4-A9D9-D7EF9A989B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06906" y="7925926"/>
                <a:ext cx="436700" cy="325438"/>
              </a:xfrm>
              <a:prstGeom prst="rect">
                <a:avLst/>
              </a:prstGeom>
              <a:solidFill>
                <a:srgbClr val="007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49" name="Line 419">
                <a:extLst>
                  <a:ext uri="{FF2B5EF4-FFF2-40B4-BE49-F238E27FC236}">
                    <a16:creationId xmlns:a16="http://schemas.microsoft.com/office/drawing/2014/main" id="{20A233D2-7C04-40D5-A8DF-22253F1DF5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95094" y="8145001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50" name="Line 420">
                <a:extLst>
                  <a:ext uri="{FF2B5EF4-FFF2-40B4-BE49-F238E27FC236}">
                    <a16:creationId xmlns:a16="http://schemas.microsoft.com/office/drawing/2014/main" id="{AC3A4F9D-B930-4CCC-979E-8506DC08B4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95094" y="8145001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51" name="Rectangle 421">
                <a:extLst>
                  <a:ext uri="{FF2B5EF4-FFF2-40B4-BE49-F238E27FC236}">
                    <a16:creationId xmlns:a16="http://schemas.microsoft.com/office/drawing/2014/main" id="{50587F6C-BAE0-4B05-8D0D-4176FBE67C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85556" y="8003713"/>
                <a:ext cx="7938" cy="46038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52" name="Rectangle 422">
                <a:extLst>
                  <a:ext uri="{FF2B5EF4-FFF2-40B4-BE49-F238E27FC236}">
                    <a16:creationId xmlns:a16="http://schemas.microsoft.com/office/drawing/2014/main" id="{7A850433-BD12-4296-9708-1917471C3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7156" y="8003713"/>
                <a:ext cx="7938" cy="46038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53" name="Rectangle 423">
                <a:extLst>
                  <a:ext uri="{FF2B5EF4-FFF2-40B4-BE49-F238E27FC236}">
                    <a16:creationId xmlns:a16="http://schemas.microsoft.com/office/drawing/2014/main" id="{910D7273-17EC-46A0-9B70-CE927A2489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55406" y="8065626"/>
                <a:ext cx="7938" cy="46038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54" name="Rectangle 424">
                <a:extLst>
                  <a:ext uri="{FF2B5EF4-FFF2-40B4-BE49-F238E27FC236}">
                    <a16:creationId xmlns:a16="http://schemas.microsoft.com/office/drawing/2014/main" id="{C847B4E7-2348-402F-8CDF-08B6002B4F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7006" y="8065626"/>
                <a:ext cx="6350" cy="46038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55" name="Rectangle 425">
                <a:extLst>
                  <a:ext uri="{FF2B5EF4-FFF2-40B4-BE49-F238E27FC236}">
                    <a16:creationId xmlns:a16="http://schemas.microsoft.com/office/drawing/2014/main" id="{06CD179E-E9E2-4AE6-A60E-979449409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57019" y="8065626"/>
                <a:ext cx="7938" cy="46038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56" name="Rectangle 426">
                <a:extLst>
                  <a:ext uri="{FF2B5EF4-FFF2-40B4-BE49-F238E27FC236}">
                    <a16:creationId xmlns:a16="http://schemas.microsoft.com/office/drawing/2014/main" id="{5F0B65AC-9A14-4B1D-B6A9-82BF17904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7169" y="8003713"/>
                <a:ext cx="7938" cy="46038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57" name="Rectangle 427">
                <a:extLst>
                  <a:ext uri="{FF2B5EF4-FFF2-40B4-BE49-F238E27FC236}">
                    <a16:creationId xmlns:a16="http://schemas.microsoft.com/office/drawing/2014/main" id="{D3376CAF-457F-4B12-9E42-66A92D9317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85556" y="8127538"/>
                <a:ext cx="7938" cy="46038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58" name="Rectangle 428">
                <a:extLst>
                  <a:ext uri="{FF2B5EF4-FFF2-40B4-BE49-F238E27FC236}">
                    <a16:creationId xmlns:a16="http://schemas.microsoft.com/office/drawing/2014/main" id="{7CB04060-27B1-489D-A7AD-5768F16AB4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7156" y="8127538"/>
                <a:ext cx="7938" cy="46038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59" name="Rectangle 429">
                <a:extLst>
                  <a:ext uri="{FF2B5EF4-FFF2-40B4-BE49-F238E27FC236}">
                    <a16:creationId xmlns:a16="http://schemas.microsoft.com/office/drawing/2014/main" id="{5DD98F80-E645-45E8-95B4-7006283641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7169" y="8127538"/>
                <a:ext cx="7938" cy="46038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60" name="Oval 430">
                <a:extLst>
                  <a:ext uri="{FF2B5EF4-FFF2-40B4-BE49-F238E27FC236}">
                    <a16:creationId xmlns:a16="http://schemas.microsoft.com/office/drawing/2014/main" id="{25BDBB4F-7C6A-4E4F-8063-65FD960860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17306" y="8003713"/>
                <a:ext cx="46038" cy="46038"/>
              </a:xfrm>
              <a:prstGeom prst="ellipse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61" name="Oval 431">
                <a:extLst>
                  <a:ext uri="{FF2B5EF4-FFF2-40B4-BE49-F238E27FC236}">
                    <a16:creationId xmlns:a16="http://schemas.microsoft.com/office/drawing/2014/main" id="{B63D9F6F-30C1-4E1C-8F29-E59F77F112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17319" y="8003713"/>
                <a:ext cx="46038" cy="46038"/>
              </a:xfrm>
              <a:prstGeom prst="ellipse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62" name="Oval 432">
                <a:extLst>
                  <a:ext uri="{FF2B5EF4-FFF2-40B4-BE49-F238E27FC236}">
                    <a16:creationId xmlns:a16="http://schemas.microsoft.com/office/drawing/2014/main" id="{0215290C-6BD8-4D00-824A-09494C327B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18919" y="8003713"/>
                <a:ext cx="46038" cy="46038"/>
              </a:xfrm>
              <a:prstGeom prst="ellipse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63" name="Oval 433">
                <a:extLst>
                  <a:ext uri="{FF2B5EF4-FFF2-40B4-BE49-F238E27FC236}">
                    <a16:creationId xmlns:a16="http://schemas.microsoft.com/office/drawing/2014/main" id="{C7728760-3F07-46A5-8A49-88FE34265D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85556" y="8065626"/>
                <a:ext cx="47625" cy="46038"/>
              </a:xfrm>
              <a:prstGeom prst="ellipse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64" name="Oval 434">
                <a:extLst>
                  <a:ext uri="{FF2B5EF4-FFF2-40B4-BE49-F238E27FC236}">
                    <a16:creationId xmlns:a16="http://schemas.microsoft.com/office/drawing/2014/main" id="{C89FD2E8-8E08-4CFB-90E0-F90DF952F8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7156" y="8065626"/>
                <a:ext cx="46038" cy="46038"/>
              </a:xfrm>
              <a:prstGeom prst="ellipse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65" name="Oval 435">
                <a:extLst>
                  <a:ext uri="{FF2B5EF4-FFF2-40B4-BE49-F238E27FC236}">
                    <a16:creationId xmlns:a16="http://schemas.microsoft.com/office/drawing/2014/main" id="{00202EDD-0D75-4566-8729-1C00A607F6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7169" y="8065626"/>
                <a:ext cx="46038" cy="46038"/>
              </a:xfrm>
              <a:prstGeom prst="ellipse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66" name="Oval 436">
                <a:extLst>
                  <a:ext uri="{FF2B5EF4-FFF2-40B4-BE49-F238E27FC236}">
                    <a16:creationId xmlns:a16="http://schemas.microsoft.com/office/drawing/2014/main" id="{D34640CB-672C-413A-88F8-0A6A6B86A2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17306" y="8127538"/>
                <a:ext cx="46038" cy="46038"/>
              </a:xfrm>
              <a:prstGeom prst="ellipse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67" name="Oval 437">
                <a:extLst>
                  <a:ext uri="{FF2B5EF4-FFF2-40B4-BE49-F238E27FC236}">
                    <a16:creationId xmlns:a16="http://schemas.microsoft.com/office/drawing/2014/main" id="{4F790758-54BB-42E5-BE84-7CAAFA202D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17319" y="8127538"/>
                <a:ext cx="46038" cy="46038"/>
              </a:xfrm>
              <a:prstGeom prst="ellipse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268" name="Oval 438">
                <a:extLst>
                  <a:ext uri="{FF2B5EF4-FFF2-40B4-BE49-F238E27FC236}">
                    <a16:creationId xmlns:a16="http://schemas.microsoft.com/office/drawing/2014/main" id="{54E689A2-41B9-45E1-8B84-3B7E93A51D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18919" y="8127538"/>
                <a:ext cx="46038" cy="46038"/>
              </a:xfrm>
              <a:prstGeom prst="ellipse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</p:grp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82F262FF-E26E-422F-82BC-4E9C8D54F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069" y="5441032"/>
              <a:ext cx="320900" cy="320900"/>
            </a:xfrm>
            <a:custGeom>
              <a:avLst/>
              <a:gdLst>
                <a:gd name="connsiteX0" fmla="*/ 116086 w 320900"/>
                <a:gd name="connsiteY0" fmla="*/ 87735 h 320900"/>
                <a:gd name="connsiteX1" fmla="*/ 116086 w 320900"/>
                <a:gd name="connsiteY1" fmla="*/ 234721 h 320900"/>
                <a:gd name="connsiteX2" fmla="*/ 237876 w 320900"/>
                <a:gd name="connsiteY2" fmla="*/ 161228 h 320900"/>
                <a:gd name="connsiteX3" fmla="*/ 160450 w 320900"/>
                <a:gd name="connsiteY3" fmla="*/ 0 h 320900"/>
                <a:gd name="connsiteX4" fmla="*/ 320900 w 320900"/>
                <a:gd name="connsiteY4" fmla="*/ 160450 h 320900"/>
                <a:gd name="connsiteX5" fmla="*/ 160450 w 320900"/>
                <a:gd name="connsiteY5" fmla="*/ 320900 h 320900"/>
                <a:gd name="connsiteX6" fmla="*/ 0 w 320900"/>
                <a:gd name="connsiteY6" fmla="*/ 160450 h 320900"/>
                <a:gd name="connsiteX7" fmla="*/ 160450 w 320900"/>
                <a:gd name="connsiteY7" fmla="*/ 0 h 32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0900" h="320900">
                  <a:moveTo>
                    <a:pt x="116086" y="87735"/>
                  </a:moveTo>
                  <a:lnTo>
                    <a:pt x="116086" y="234721"/>
                  </a:lnTo>
                  <a:lnTo>
                    <a:pt x="237876" y="161228"/>
                  </a:lnTo>
                  <a:close/>
                  <a:moveTo>
                    <a:pt x="160450" y="0"/>
                  </a:moveTo>
                  <a:cubicBezTo>
                    <a:pt x="249064" y="0"/>
                    <a:pt x="320900" y="71836"/>
                    <a:pt x="320900" y="160450"/>
                  </a:cubicBezTo>
                  <a:cubicBezTo>
                    <a:pt x="320900" y="249064"/>
                    <a:pt x="249064" y="320900"/>
                    <a:pt x="160450" y="320900"/>
                  </a:cubicBezTo>
                  <a:cubicBezTo>
                    <a:pt x="71836" y="320900"/>
                    <a:pt x="0" y="249064"/>
                    <a:pt x="0" y="160450"/>
                  </a:cubicBezTo>
                  <a:cubicBezTo>
                    <a:pt x="0" y="71836"/>
                    <a:pt x="71836" y="0"/>
                    <a:pt x="1604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855" tIns="60927" rIns="121855" bIns="60927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1218435"/>
              <a:endParaRPr lang="en-US" sz="2352" dirty="0">
                <a:solidFill>
                  <a:prstClr val="black"/>
                </a:solidFill>
                <a:latin typeface="Segoe UI"/>
              </a:endParaRPr>
            </a:p>
          </p:txBody>
        </p:sp>
        <p:cxnSp>
          <p:nvCxnSpPr>
            <p:cNvPr id="272" name="Elbow Connector 72">
              <a:extLst>
                <a:ext uri="{FF2B5EF4-FFF2-40B4-BE49-F238E27FC236}">
                  <a16:creationId xmlns:a16="http://schemas.microsoft.com/office/drawing/2014/main" id="{0BA02EDF-1597-40C0-9C26-E3E5575CAB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6621" y="4574112"/>
              <a:ext cx="794326" cy="173512"/>
            </a:xfrm>
            <a:prstGeom prst="bentConnector3">
              <a:avLst>
                <a:gd name="adj1" fmla="val 1163"/>
              </a:avLst>
            </a:prstGeom>
            <a:ln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Elbow Connector 191">
              <a:extLst>
                <a:ext uri="{FF2B5EF4-FFF2-40B4-BE49-F238E27FC236}">
                  <a16:creationId xmlns:a16="http://schemas.microsoft.com/office/drawing/2014/main" id="{E3875EF2-A0A9-4F58-A3B0-14313EAABCC7}"/>
                </a:ext>
              </a:extLst>
            </p:cNvPr>
            <p:cNvCxnSpPr>
              <a:cxnSpLocks/>
              <a:endCxn id="247" idx="0"/>
            </p:cNvCxnSpPr>
            <p:nvPr/>
          </p:nvCxnSpPr>
          <p:spPr>
            <a:xfrm>
              <a:off x="2119961" y="4564469"/>
              <a:ext cx="723168" cy="335744"/>
            </a:xfrm>
            <a:prstGeom prst="bentConnector2">
              <a:avLst/>
            </a:prstGeom>
            <a:ln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Elbow Connector 192">
              <a:extLst>
                <a:ext uri="{FF2B5EF4-FFF2-40B4-BE49-F238E27FC236}">
                  <a16:creationId xmlns:a16="http://schemas.microsoft.com/office/drawing/2014/main" id="{996AAF60-6BF4-4676-90EA-73F27717CBF7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130868" y="5481906"/>
              <a:ext cx="767931" cy="134417"/>
            </a:xfrm>
            <a:prstGeom prst="bentConnector3">
              <a:avLst>
                <a:gd name="adj1" fmla="val 687"/>
              </a:avLst>
            </a:prstGeom>
            <a:ln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Elbow Connector 193">
              <a:extLst>
                <a:ext uri="{FF2B5EF4-FFF2-40B4-BE49-F238E27FC236}">
                  <a16:creationId xmlns:a16="http://schemas.microsoft.com/office/drawing/2014/main" id="{BFECFF05-9143-4EB3-9FDB-EDB50D945D11}"/>
                </a:ext>
              </a:extLst>
            </p:cNvPr>
            <p:cNvCxnSpPr>
              <a:cxnSpLocks/>
              <a:endCxn id="236" idx="2"/>
            </p:cNvCxnSpPr>
            <p:nvPr/>
          </p:nvCxnSpPr>
          <p:spPr>
            <a:xfrm rot="10800000">
              <a:off x="832062" y="5463817"/>
              <a:ext cx="760805" cy="162236"/>
            </a:xfrm>
            <a:prstGeom prst="bentConnector2">
              <a:avLst/>
            </a:prstGeom>
            <a:ln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2B6FF04D-3619-470B-A7D4-7FE83FF66D40}"/>
                </a:ext>
              </a:extLst>
            </p:cNvPr>
            <p:cNvSpPr/>
            <p:nvPr/>
          </p:nvSpPr>
          <p:spPr>
            <a:xfrm>
              <a:off x="3429959" y="5445039"/>
              <a:ext cx="628136" cy="1230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753788">
                <a:defRPr/>
              </a:pPr>
              <a:r>
                <a:rPr lang="en-US" sz="1066" b="1" kern="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078D7"/>
                  </a:solidFill>
                  <a:latin typeface="Segoe UI" charset="0"/>
                  <a:cs typeface="Segoe UI" charset="0"/>
                </a:rPr>
                <a:t>In-memory </a:t>
              </a:r>
            </a:p>
          </p:txBody>
        </p:sp>
        <p:grpSp>
          <p:nvGrpSpPr>
            <p:cNvPr id="277" name="Group 276">
              <a:extLst>
                <a:ext uri="{FF2B5EF4-FFF2-40B4-BE49-F238E27FC236}">
                  <a16:creationId xmlns:a16="http://schemas.microsoft.com/office/drawing/2014/main" id="{258800D3-4D63-4F82-BEF0-2B2D918D52BB}"/>
                </a:ext>
              </a:extLst>
            </p:cNvPr>
            <p:cNvGrpSpPr/>
            <p:nvPr/>
          </p:nvGrpSpPr>
          <p:grpSpPr>
            <a:xfrm>
              <a:off x="3586481" y="4562861"/>
              <a:ext cx="315093" cy="404121"/>
              <a:chOff x="10344945" y="2179929"/>
              <a:chExt cx="401613" cy="515089"/>
            </a:xfrm>
          </p:grpSpPr>
          <p:sp>
            <p:nvSpPr>
              <p:cNvPr id="278" name="Rectangle 277">
                <a:extLst>
                  <a:ext uri="{FF2B5EF4-FFF2-40B4-BE49-F238E27FC236}">
                    <a16:creationId xmlns:a16="http://schemas.microsoft.com/office/drawing/2014/main" id="{8A7C0945-11F1-471A-A30A-346D9D9C1298}"/>
                  </a:ext>
                </a:extLst>
              </p:cNvPr>
              <p:cNvSpPr/>
              <p:nvPr/>
            </p:nvSpPr>
            <p:spPr bwMode="auto">
              <a:xfrm>
                <a:off x="10374086" y="2369861"/>
                <a:ext cx="332014" cy="201889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0" tIns="62149" rIns="0" bIns="62149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42560"/>
                <a:endParaRPr lang="en-US" sz="1866" dirty="0">
                  <a:gradFill>
                    <a:gsLst>
                      <a:gs pos="40075">
                        <a:srgbClr val="FFFFFF"/>
                      </a:gs>
                      <a:gs pos="30000">
                        <a:srgbClr val="FFFFFF"/>
                      </a:gs>
                    </a:gsLst>
                    <a:lin ang="5400000" scaled="0"/>
                  </a:gradFill>
                  <a:latin typeface="Segoe UI"/>
                </a:endParaRPr>
              </a:p>
            </p:txBody>
          </p:sp>
          <p:sp>
            <p:nvSpPr>
              <p:cNvPr id="279" name="Freeform 188">
                <a:extLst>
                  <a:ext uri="{FF2B5EF4-FFF2-40B4-BE49-F238E27FC236}">
                    <a16:creationId xmlns:a16="http://schemas.microsoft.com/office/drawing/2014/main" id="{AE18FE3C-2956-4F9D-ADD1-8E37A99D7731}"/>
                  </a:ext>
                </a:extLst>
              </p:cNvPr>
              <p:cNvSpPr/>
              <p:nvPr/>
            </p:nvSpPr>
            <p:spPr bwMode="auto">
              <a:xfrm>
                <a:off x="10344945" y="2179929"/>
                <a:ext cx="401613" cy="515089"/>
              </a:xfrm>
              <a:custGeom>
                <a:avLst/>
                <a:gdLst>
                  <a:gd name="connsiteX0" fmla="*/ 737517 w 1455401"/>
                  <a:gd name="connsiteY0" fmla="*/ 911351 h 1866625"/>
                  <a:gd name="connsiteX1" fmla="*/ 785815 w 1455401"/>
                  <a:gd name="connsiteY1" fmla="*/ 937839 h 1866625"/>
                  <a:gd name="connsiteX2" fmla="*/ 803471 w 1455401"/>
                  <a:gd name="connsiteY2" fmla="*/ 1010286 h 1866625"/>
                  <a:gd name="connsiteX3" fmla="*/ 784774 w 1455401"/>
                  <a:gd name="connsiteY3" fmla="*/ 1079356 h 1866625"/>
                  <a:gd name="connsiteX4" fmla="*/ 735697 w 1455401"/>
                  <a:gd name="connsiteY4" fmla="*/ 1105062 h 1866625"/>
                  <a:gd name="connsiteX5" fmla="*/ 685192 w 1455401"/>
                  <a:gd name="connsiteY5" fmla="*/ 1079616 h 1866625"/>
                  <a:gd name="connsiteX6" fmla="*/ 666627 w 1455401"/>
                  <a:gd name="connsiteY6" fmla="*/ 1008726 h 1866625"/>
                  <a:gd name="connsiteX7" fmla="*/ 685324 w 1455401"/>
                  <a:gd name="connsiteY7" fmla="*/ 936797 h 1866625"/>
                  <a:gd name="connsiteX8" fmla="*/ 737517 w 1455401"/>
                  <a:gd name="connsiteY8" fmla="*/ 911351 h 1866625"/>
                  <a:gd name="connsiteX9" fmla="*/ 974881 w 1455401"/>
                  <a:gd name="connsiteY9" fmla="*/ 822027 h 1866625"/>
                  <a:gd name="connsiteX10" fmla="*/ 974881 w 1455401"/>
                  <a:gd name="connsiteY10" fmla="*/ 1194390 h 1866625"/>
                  <a:gd name="connsiteX11" fmla="*/ 1215333 w 1455401"/>
                  <a:gd name="connsiteY11" fmla="*/ 1194390 h 1866625"/>
                  <a:gd name="connsiteX12" fmla="*/ 1215333 w 1455401"/>
                  <a:gd name="connsiteY12" fmla="*/ 1106622 h 1866625"/>
                  <a:gd name="connsiteX13" fmla="*/ 1087058 w 1455401"/>
                  <a:gd name="connsiteY13" fmla="*/ 1106622 h 1866625"/>
                  <a:gd name="connsiteX14" fmla="*/ 1087058 w 1455401"/>
                  <a:gd name="connsiteY14" fmla="*/ 822027 h 1866625"/>
                  <a:gd name="connsiteX15" fmla="*/ 738555 w 1455401"/>
                  <a:gd name="connsiteY15" fmla="*/ 815793 h 1866625"/>
                  <a:gd name="connsiteX16" fmla="*/ 639361 w 1455401"/>
                  <a:gd name="connsiteY16" fmla="*/ 840592 h 1866625"/>
                  <a:gd name="connsiteX17" fmla="*/ 571587 w 1455401"/>
                  <a:gd name="connsiteY17" fmla="*/ 910832 h 1866625"/>
                  <a:gd name="connsiteX18" fmla="*/ 547438 w 1455401"/>
                  <a:gd name="connsiteY18" fmla="*/ 1013140 h 1866625"/>
                  <a:gd name="connsiteX19" fmla="*/ 571328 w 1455401"/>
                  <a:gd name="connsiteY19" fmla="*/ 1110386 h 1866625"/>
                  <a:gd name="connsiteX20" fmla="*/ 638192 w 1455401"/>
                  <a:gd name="connsiteY20" fmla="*/ 1177121 h 1866625"/>
                  <a:gd name="connsiteX21" fmla="*/ 733622 w 1455401"/>
                  <a:gd name="connsiteY21" fmla="*/ 1200880 h 1866625"/>
                  <a:gd name="connsiteX22" fmla="*/ 776983 w 1455401"/>
                  <a:gd name="connsiteY22" fmla="*/ 1196466 h 1866625"/>
                  <a:gd name="connsiteX23" fmla="*/ 824244 w 1455401"/>
                  <a:gd name="connsiteY23" fmla="*/ 1244504 h 1866625"/>
                  <a:gd name="connsiteX24" fmla="*/ 964983 w 1455401"/>
                  <a:gd name="connsiteY24" fmla="*/ 1244504 h 1866625"/>
                  <a:gd name="connsiteX25" fmla="*/ 866571 w 1455401"/>
                  <a:gd name="connsiteY25" fmla="*/ 1149465 h 1866625"/>
                  <a:gd name="connsiteX26" fmla="*/ 922399 w 1455401"/>
                  <a:gd name="connsiteY26" fmla="*/ 1007169 h 1866625"/>
                  <a:gd name="connsiteX27" fmla="*/ 899420 w 1455401"/>
                  <a:gd name="connsiteY27" fmla="*/ 907325 h 1866625"/>
                  <a:gd name="connsiteX28" fmla="*/ 834241 w 1455401"/>
                  <a:gd name="connsiteY28" fmla="*/ 839555 h 1866625"/>
                  <a:gd name="connsiteX29" fmla="*/ 738555 w 1455401"/>
                  <a:gd name="connsiteY29" fmla="*/ 815793 h 1866625"/>
                  <a:gd name="connsiteX30" fmla="*/ 391194 w 1455401"/>
                  <a:gd name="connsiteY30" fmla="*/ 815793 h 1866625"/>
                  <a:gd name="connsiteX31" fmla="*/ 281097 w 1455401"/>
                  <a:gd name="connsiteY31" fmla="*/ 848123 h 1866625"/>
                  <a:gd name="connsiteX32" fmla="*/ 240067 w 1455401"/>
                  <a:gd name="connsiteY32" fmla="*/ 934462 h 1866625"/>
                  <a:gd name="connsiteX33" fmla="*/ 329914 w 1455401"/>
                  <a:gd name="connsiteY33" fmla="*/ 1046120 h 1866625"/>
                  <a:gd name="connsiteX34" fmla="*/ 367955 w 1455401"/>
                  <a:gd name="connsiteY34" fmla="*/ 1062479 h 1866625"/>
                  <a:gd name="connsiteX35" fmla="*/ 383276 w 1455401"/>
                  <a:gd name="connsiteY35" fmla="*/ 1075330 h 1866625"/>
                  <a:gd name="connsiteX36" fmla="*/ 388337 w 1455401"/>
                  <a:gd name="connsiteY36" fmla="*/ 1091301 h 1866625"/>
                  <a:gd name="connsiteX37" fmla="*/ 378212 w 1455401"/>
                  <a:gd name="connsiteY37" fmla="*/ 1110645 h 1866625"/>
                  <a:gd name="connsiteX38" fmla="*/ 349649 w 1455401"/>
                  <a:gd name="connsiteY38" fmla="*/ 1117266 h 1866625"/>
                  <a:gd name="connsiteX39" fmla="*/ 296937 w 1455401"/>
                  <a:gd name="connsiteY39" fmla="*/ 1106750 h 1866625"/>
                  <a:gd name="connsiteX40" fmla="*/ 245263 w 1455401"/>
                  <a:gd name="connsiteY40" fmla="*/ 1079097 h 1866625"/>
                  <a:gd name="connsiteX41" fmla="*/ 245263 w 1455401"/>
                  <a:gd name="connsiteY41" fmla="*/ 1181145 h 1866625"/>
                  <a:gd name="connsiteX42" fmla="*/ 352243 w 1455401"/>
                  <a:gd name="connsiteY42" fmla="*/ 1200880 h 1866625"/>
                  <a:gd name="connsiteX43" fmla="*/ 438454 w 1455401"/>
                  <a:gd name="connsiteY43" fmla="*/ 1187378 h 1866625"/>
                  <a:gd name="connsiteX44" fmla="*/ 494152 w 1455401"/>
                  <a:gd name="connsiteY44" fmla="*/ 1146351 h 1866625"/>
                  <a:gd name="connsiteX45" fmla="*/ 514018 w 1455401"/>
                  <a:gd name="connsiteY45" fmla="*/ 1081695 h 1866625"/>
                  <a:gd name="connsiteX46" fmla="*/ 489997 w 1455401"/>
                  <a:gd name="connsiteY46" fmla="*/ 1015737 h 1866625"/>
                  <a:gd name="connsiteX47" fmla="*/ 408072 w 1455401"/>
                  <a:gd name="connsiteY47" fmla="*/ 964582 h 1866625"/>
                  <a:gd name="connsiteX48" fmla="*/ 369512 w 1455401"/>
                  <a:gd name="connsiteY48" fmla="*/ 944719 h 1866625"/>
                  <a:gd name="connsiteX49" fmla="*/ 360293 w 1455401"/>
                  <a:gd name="connsiteY49" fmla="*/ 925372 h 1866625"/>
                  <a:gd name="connsiteX50" fmla="*/ 371719 w 1455401"/>
                  <a:gd name="connsiteY50" fmla="*/ 906159 h 1866625"/>
                  <a:gd name="connsiteX51" fmla="*/ 401842 w 1455401"/>
                  <a:gd name="connsiteY51" fmla="*/ 899147 h 1866625"/>
                  <a:gd name="connsiteX52" fmla="*/ 494283 w 1455401"/>
                  <a:gd name="connsiteY52" fmla="*/ 924853 h 1866625"/>
                  <a:gd name="connsiteX53" fmla="*/ 494283 w 1455401"/>
                  <a:gd name="connsiteY53" fmla="*/ 830076 h 1866625"/>
                  <a:gd name="connsiteX54" fmla="*/ 456761 w 1455401"/>
                  <a:gd name="connsiteY54" fmla="*/ 821245 h 1866625"/>
                  <a:gd name="connsiteX55" fmla="*/ 427029 w 1455401"/>
                  <a:gd name="connsiteY55" fmla="*/ 817350 h 1866625"/>
                  <a:gd name="connsiteX56" fmla="*/ 391194 w 1455401"/>
                  <a:gd name="connsiteY56" fmla="*/ 815793 h 1866625"/>
                  <a:gd name="connsiteX57" fmla="*/ 1 w 1455401"/>
                  <a:gd name="connsiteY57" fmla="*/ 235984 h 1866625"/>
                  <a:gd name="connsiteX58" fmla="*/ 1 w 1455401"/>
                  <a:gd name="connsiteY58" fmla="*/ 257081 h 1866625"/>
                  <a:gd name="connsiteX59" fmla="*/ 1 w 1455401"/>
                  <a:gd name="connsiteY59" fmla="*/ 296835 h 1866625"/>
                  <a:gd name="connsiteX60" fmla="*/ 0 w 1455401"/>
                  <a:gd name="connsiteY60" fmla="*/ 296838 h 1866625"/>
                  <a:gd name="connsiteX61" fmla="*/ 1 w 1455401"/>
                  <a:gd name="connsiteY61" fmla="*/ 235984 h 1866625"/>
                  <a:gd name="connsiteX62" fmla="*/ 727701 w 1455401"/>
                  <a:gd name="connsiteY62" fmla="*/ 107085 h 1866625"/>
                  <a:gd name="connsiteX63" fmla="*/ 225411 w 1455401"/>
                  <a:gd name="connsiteY63" fmla="*/ 254506 h 1866625"/>
                  <a:gd name="connsiteX64" fmla="*/ 727701 w 1455401"/>
                  <a:gd name="connsiteY64" fmla="*/ 401926 h 1866625"/>
                  <a:gd name="connsiteX65" fmla="*/ 1229991 w 1455401"/>
                  <a:gd name="connsiteY65" fmla="*/ 254506 h 1866625"/>
                  <a:gd name="connsiteX66" fmla="*/ 727701 w 1455401"/>
                  <a:gd name="connsiteY66" fmla="*/ 107085 h 1866625"/>
                  <a:gd name="connsiteX67" fmla="*/ 727700 w 1455401"/>
                  <a:gd name="connsiteY67" fmla="*/ 0 h 1866625"/>
                  <a:gd name="connsiteX68" fmla="*/ 1451644 w 1455401"/>
                  <a:gd name="connsiteY68" fmla="*/ 266488 h 1866625"/>
                  <a:gd name="connsiteX69" fmla="*/ 1454289 w 1455401"/>
                  <a:gd name="connsiteY69" fmla="*/ 287858 h 1866625"/>
                  <a:gd name="connsiteX70" fmla="*/ 1455400 w 1455401"/>
                  <a:gd name="connsiteY70" fmla="*/ 287858 h 1866625"/>
                  <a:gd name="connsiteX71" fmla="*/ 1455400 w 1455401"/>
                  <a:gd name="connsiteY71" fmla="*/ 296838 h 1866625"/>
                  <a:gd name="connsiteX72" fmla="*/ 1455401 w 1455401"/>
                  <a:gd name="connsiteY72" fmla="*/ 1569784 h 1866625"/>
                  <a:gd name="connsiteX73" fmla="*/ 1455401 w 1455401"/>
                  <a:gd name="connsiteY73" fmla="*/ 1569787 h 1866625"/>
                  <a:gd name="connsiteX74" fmla="*/ 1455401 w 1455401"/>
                  <a:gd name="connsiteY74" fmla="*/ 1569790 h 1866625"/>
                  <a:gd name="connsiteX75" fmla="*/ 1455401 w 1455401"/>
                  <a:gd name="connsiteY75" fmla="*/ 1578767 h 1866625"/>
                  <a:gd name="connsiteX76" fmla="*/ 1454289 w 1455401"/>
                  <a:gd name="connsiteY76" fmla="*/ 1578767 h 1866625"/>
                  <a:gd name="connsiteX77" fmla="*/ 1451644 w 1455401"/>
                  <a:gd name="connsiteY77" fmla="*/ 1600137 h 1866625"/>
                  <a:gd name="connsiteX78" fmla="*/ 727701 w 1455401"/>
                  <a:gd name="connsiteY78" fmla="*/ 1866625 h 1866625"/>
                  <a:gd name="connsiteX79" fmla="*/ 3758 w 1455401"/>
                  <a:gd name="connsiteY79" fmla="*/ 1600137 h 1866625"/>
                  <a:gd name="connsiteX80" fmla="*/ 1113 w 1455401"/>
                  <a:gd name="connsiteY80" fmla="*/ 1578767 h 1866625"/>
                  <a:gd name="connsiteX81" fmla="*/ 1 w 1455401"/>
                  <a:gd name="connsiteY81" fmla="*/ 1578767 h 1866625"/>
                  <a:gd name="connsiteX82" fmla="*/ 1 w 1455401"/>
                  <a:gd name="connsiteY82" fmla="*/ 1569787 h 1866625"/>
                  <a:gd name="connsiteX83" fmla="*/ 1 w 1455401"/>
                  <a:gd name="connsiteY83" fmla="*/ 296841 h 1866625"/>
                  <a:gd name="connsiteX84" fmla="*/ 1 w 1455401"/>
                  <a:gd name="connsiteY84" fmla="*/ 296835 h 1866625"/>
                  <a:gd name="connsiteX85" fmla="*/ 1 w 1455401"/>
                  <a:gd name="connsiteY85" fmla="*/ 296835 h 1866625"/>
                  <a:gd name="connsiteX86" fmla="*/ 3758 w 1455401"/>
                  <a:gd name="connsiteY86" fmla="*/ 266488 h 1866625"/>
                  <a:gd name="connsiteX87" fmla="*/ 727700 w 1455401"/>
                  <a:gd name="connsiteY87" fmla="*/ 0 h 1866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455401" h="1866625">
                    <a:moveTo>
                      <a:pt x="737517" y="911351"/>
                    </a:moveTo>
                    <a:cubicBezTo>
                      <a:pt x="757941" y="911351"/>
                      <a:pt x="774041" y="920179"/>
                      <a:pt x="785815" y="937839"/>
                    </a:cubicBezTo>
                    <a:cubicBezTo>
                      <a:pt x="797585" y="955495"/>
                      <a:pt x="803471" y="979644"/>
                      <a:pt x="803471" y="1010286"/>
                    </a:cubicBezTo>
                    <a:cubicBezTo>
                      <a:pt x="803471" y="1039193"/>
                      <a:pt x="797241" y="1062219"/>
                      <a:pt x="784774" y="1079356"/>
                    </a:cubicBezTo>
                    <a:cubicBezTo>
                      <a:pt x="772310" y="1096493"/>
                      <a:pt x="755951" y="1105062"/>
                      <a:pt x="735697" y="1105062"/>
                    </a:cubicBezTo>
                    <a:cubicBezTo>
                      <a:pt x="714406" y="1105062"/>
                      <a:pt x="697571" y="1096582"/>
                      <a:pt x="685192" y="1079616"/>
                    </a:cubicBezTo>
                    <a:cubicBezTo>
                      <a:pt x="672814" y="1062649"/>
                      <a:pt x="666627" y="1039023"/>
                      <a:pt x="666627" y="1008726"/>
                    </a:cubicBezTo>
                    <a:cubicBezTo>
                      <a:pt x="666627" y="977739"/>
                      <a:pt x="672857" y="953764"/>
                      <a:pt x="685324" y="936797"/>
                    </a:cubicBezTo>
                    <a:cubicBezTo>
                      <a:pt x="697787" y="919834"/>
                      <a:pt x="715184" y="911351"/>
                      <a:pt x="737517" y="911351"/>
                    </a:cubicBezTo>
                    <a:close/>
                    <a:moveTo>
                      <a:pt x="974881" y="822027"/>
                    </a:moveTo>
                    <a:lnTo>
                      <a:pt x="974881" y="1194390"/>
                    </a:lnTo>
                    <a:lnTo>
                      <a:pt x="1215333" y="1194390"/>
                    </a:lnTo>
                    <a:lnTo>
                      <a:pt x="1215333" y="1106622"/>
                    </a:lnTo>
                    <a:lnTo>
                      <a:pt x="1087058" y="1106622"/>
                    </a:lnTo>
                    <a:lnTo>
                      <a:pt x="1087058" y="822027"/>
                    </a:lnTo>
                    <a:close/>
                    <a:moveTo>
                      <a:pt x="738555" y="815793"/>
                    </a:moveTo>
                    <a:cubicBezTo>
                      <a:pt x="701508" y="815793"/>
                      <a:pt x="668443" y="824059"/>
                      <a:pt x="639361" y="840592"/>
                    </a:cubicBezTo>
                    <a:cubicBezTo>
                      <a:pt x="610279" y="857125"/>
                      <a:pt x="587687" y="880538"/>
                      <a:pt x="571587" y="910832"/>
                    </a:cubicBezTo>
                    <a:cubicBezTo>
                      <a:pt x="555488" y="941126"/>
                      <a:pt x="547438" y="975230"/>
                      <a:pt x="547438" y="1013140"/>
                    </a:cubicBezTo>
                    <a:cubicBezTo>
                      <a:pt x="547438" y="1049322"/>
                      <a:pt x="555403" y="1081737"/>
                      <a:pt x="571328" y="1110386"/>
                    </a:cubicBezTo>
                    <a:cubicBezTo>
                      <a:pt x="587253" y="1139037"/>
                      <a:pt x="609543" y="1161282"/>
                      <a:pt x="638192" y="1177121"/>
                    </a:cubicBezTo>
                    <a:cubicBezTo>
                      <a:pt x="666843" y="1192961"/>
                      <a:pt x="698651" y="1200880"/>
                      <a:pt x="733622" y="1200880"/>
                    </a:cubicBezTo>
                    <a:cubicBezTo>
                      <a:pt x="748680" y="1200880"/>
                      <a:pt x="763137" y="1199408"/>
                      <a:pt x="776983" y="1196466"/>
                    </a:cubicBezTo>
                    <a:lnTo>
                      <a:pt x="824244" y="1244504"/>
                    </a:lnTo>
                    <a:lnTo>
                      <a:pt x="964983" y="1244504"/>
                    </a:lnTo>
                    <a:lnTo>
                      <a:pt x="866571" y="1149465"/>
                    </a:lnTo>
                    <a:cubicBezTo>
                      <a:pt x="903791" y="1112248"/>
                      <a:pt x="922399" y="1064814"/>
                      <a:pt x="922399" y="1007169"/>
                    </a:cubicBezTo>
                    <a:cubicBezTo>
                      <a:pt x="922399" y="969949"/>
                      <a:pt x="914737" y="936669"/>
                      <a:pt x="899420" y="907325"/>
                    </a:cubicBezTo>
                    <a:cubicBezTo>
                      <a:pt x="884099" y="877983"/>
                      <a:pt x="862373" y="855391"/>
                      <a:pt x="834241" y="839555"/>
                    </a:cubicBezTo>
                    <a:cubicBezTo>
                      <a:pt x="806111" y="823715"/>
                      <a:pt x="774215" y="815793"/>
                      <a:pt x="738555" y="815793"/>
                    </a:cubicBezTo>
                    <a:close/>
                    <a:moveTo>
                      <a:pt x="391194" y="815793"/>
                    </a:moveTo>
                    <a:cubicBezTo>
                      <a:pt x="345146" y="815793"/>
                      <a:pt x="308448" y="826569"/>
                      <a:pt x="281097" y="848123"/>
                    </a:cubicBezTo>
                    <a:cubicBezTo>
                      <a:pt x="253743" y="869674"/>
                      <a:pt x="240067" y="898454"/>
                      <a:pt x="240067" y="934462"/>
                    </a:cubicBezTo>
                    <a:cubicBezTo>
                      <a:pt x="240067" y="985877"/>
                      <a:pt x="270016" y="1023094"/>
                      <a:pt x="329914" y="1046120"/>
                    </a:cubicBezTo>
                    <a:cubicBezTo>
                      <a:pt x="348437" y="1053043"/>
                      <a:pt x="361117" y="1058495"/>
                      <a:pt x="367955" y="1062479"/>
                    </a:cubicBezTo>
                    <a:cubicBezTo>
                      <a:pt x="374793" y="1066459"/>
                      <a:pt x="379900" y="1070745"/>
                      <a:pt x="383276" y="1075330"/>
                    </a:cubicBezTo>
                    <a:cubicBezTo>
                      <a:pt x="386652" y="1079918"/>
                      <a:pt x="388337" y="1085242"/>
                      <a:pt x="388337" y="1091301"/>
                    </a:cubicBezTo>
                    <a:cubicBezTo>
                      <a:pt x="388337" y="1099784"/>
                      <a:pt x="384964" y="1106231"/>
                      <a:pt x="378212" y="1110645"/>
                    </a:cubicBezTo>
                    <a:cubicBezTo>
                      <a:pt x="371459" y="1115059"/>
                      <a:pt x="361938" y="1117266"/>
                      <a:pt x="349649" y="1117266"/>
                    </a:cubicBezTo>
                    <a:cubicBezTo>
                      <a:pt x="333375" y="1117266"/>
                      <a:pt x="315805" y="1113762"/>
                      <a:pt x="296937" y="1106750"/>
                    </a:cubicBezTo>
                    <a:cubicBezTo>
                      <a:pt x="278066" y="1099742"/>
                      <a:pt x="260843" y="1090523"/>
                      <a:pt x="245263" y="1079097"/>
                    </a:cubicBezTo>
                    <a:lnTo>
                      <a:pt x="245263" y="1181145"/>
                    </a:lnTo>
                    <a:cubicBezTo>
                      <a:pt x="277632" y="1194301"/>
                      <a:pt x="313296" y="1200880"/>
                      <a:pt x="352243" y="1200880"/>
                    </a:cubicBezTo>
                    <a:cubicBezTo>
                      <a:pt x="385828" y="1200880"/>
                      <a:pt x="414565" y="1196380"/>
                      <a:pt x="438454" y="1187378"/>
                    </a:cubicBezTo>
                    <a:cubicBezTo>
                      <a:pt x="462344" y="1178376"/>
                      <a:pt x="480910" y="1164700"/>
                      <a:pt x="494152" y="1146351"/>
                    </a:cubicBezTo>
                    <a:cubicBezTo>
                      <a:pt x="507397" y="1127999"/>
                      <a:pt x="514018" y="1106448"/>
                      <a:pt x="514018" y="1081695"/>
                    </a:cubicBezTo>
                    <a:cubicBezTo>
                      <a:pt x="514018" y="1056245"/>
                      <a:pt x="506011" y="1034260"/>
                      <a:pt x="489997" y="1015737"/>
                    </a:cubicBezTo>
                    <a:cubicBezTo>
                      <a:pt x="473987" y="997214"/>
                      <a:pt x="446678" y="980163"/>
                      <a:pt x="408072" y="964582"/>
                    </a:cubicBezTo>
                    <a:cubicBezTo>
                      <a:pt x="388511" y="956447"/>
                      <a:pt x="375657" y="949826"/>
                      <a:pt x="369512" y="944719"/>
                    </a:cubicBezTo>
                    <a:cubicBezTo>
                      <a:pt x="363367" y="939612"/>
                      <a:pt x="360293" y="933162"/>
                      <a:pt x="360293" y="925372"/>
                    </a:cubicBezTo>
                    <a:cubicBezTo>
                      <a:pt x="360293" y="917237"/>
                      <a:pt x="364103" y="910832"/>
                      <a:pt x="371719" y="906159"/>
                    </a:cubicBezTo>
                    <a:cubicBezTo>
                      <a:pt x="379338" y="901482"/>
                      <a:pt x="389378" y="899147"/>
                      <a:pt x="401842" y="899147"/>
                    </a:cubicBezTo>
                    <a:cubicBezTo>
                      <a:pt x="432136" y="899147"/>
                      <a:pt x="462948" y="907716"/>
                      <a:pt x="494283" y="924853"/>
                    </a:cubicBezTo>
                    <a:lnTo>
                      <a:pt x="494283" y="830076"/>
                    </a:lnTo>
                    <a:cubicBezTo>
                      <a:pt x="478184" y="825748"/>
                      <a:pt x="465677" y="822805"/>
                      <a:pt x="456761" y="821245"/>
                    </a:cubicBezTo>
                    <a:cubicBezTo>
                      <a:pt x="447847" y="819688"/>
                      <a:pt x="437936" y="818391"/>
                      <a:pt x="427029" y="817350"/>
                    </a:cubicBezTo>
                    <a:cubicBezTo>
                      <a:pt x="416122" y="816312"/>
                      <a:pt x="404177" y="815793"/>
                      <a:pt x="391194" y="815793"/>
                    </a:cubicBezTo>
                    <a:close/>
                    <a:moveTo>
                      <a:pt x="1" y="235984"/>
                    </a:moveTo>
                    <a:cubicBezTo>
                      <a:pt x="1" y="233280"/>
                      <a:pt x="1" y="238148"/>
                      <a:pt x="1" y="257081"/>
                    </a:cubicBezTo>
                    <a:lnTo>
                      <a:pt x="1" y="296835"/>
                    </a:lnTo>
                    <a:lnTo>
                      <a:pt x="0" y="296838"/>
                    </a:lnTo>
                    <a:cubicBezTo>
                      <a:pt x="0" y="296839"/>
                      <a:pt x="0" y="242745"/>
                      <a:pt x="1" y="235984"/>
                    </a:cubicBezTo>
                    <a:close/>
                    <a:moveTo>
                      <a:pt x="727701" y="107085"/>
                    </a:moveTo>
                    <a:cubicBezTo>
                      <a:pt x="450294" y="107085"/>
                      <a:pt x="225411" y="173087"/>
                      <a:pt x="225411" y="254506"/>
                    </a:cubicBezTo>
                    <a:cubicBezTo>
                      <a:pt x="225411" y="335924"/>
                      <a:pt x="450294" y="401926"/>
                      <a:pt x="727701" y="401926"/>
                    </a:cubicBezTo>
                    <a:cubicBezTo>
                      <a:pt x="1005108" y="401926"/>
                      <a:pt x="1229991" y="335924"/>
                      <a:pt x="1229991" y="254506"/>
                    </a:cubicBezTo>
                    <a:cubicBezTo>
                      <a:pt x="1229991" y="173087"/>
                      <a:pt x="1005108" y="107085"/>
                      <a:pt x="727701" y="107085"/>
                    </a:cubicBezTo>
                    <a:close/>
                    <a:moveTo>
                      <a:pt x="727700" y="0"/>
                    </a:moveTo>
                    <a:cubicBezTo>
                      <a:pt x="1104479" y="0"/>
                      <a:pt x="1414378" y="116806"/>
                      <a:pt x="1451644" y="266488"/>
                    </a:cubicBezTo>
                    <a:lnTo>
                      <a:pt x="1454289" y="287858"/>
                    </a:lnTo>
                    <a:lnTo>
                      <a:pt x="1455400" y="287858"/>
                    </a:lnTo>
                    <a:lnTo>
                      <a:pt x="1455400" y="296838"/>
                    </a:lnTo>
                    <a:cubicBezTo>
                      <a:pt x="1455400" y="510492"/>
                      <a:pt x="1455401" y="1357626"/>
                      <a:pt x="1455401" y="1569784"/>
                    </a:cubicBezTo>
                    <a:lnTo>
                      <a:pt x="1455401" y="1569787"/>
                    </a:lnTo>
                    <a:lnTo>
                      <a:pt x="1455401" y="1569790"/>
                    </a:lnTo>
                    <a:lnTo>
                      <a:pt x="1455401" y="1578767"/>
                    </a:lnTo>
                    <a:lnTo>
                      <a:pt x="1454289" y="1578767"/>
                    </a:lnTo>
                    <a:lnTo>
                      <a:pt x="1451644" y="1600137"/>
                    </a:lnTo>
                    <a:cubicBezTo>
                      <a:pt x="1414379" y="1749819"/>
                      <a:pt x="1104480" y="1866625"/>
                      <a:pt x="727701" y="1866625"/>
                    </a:cubicBezTo>
                    <a:cubicBezTo>
                      <a:pt x="350922" y="1866625"/>
                      <a:pt x="41024" y="1749819"/>
                      <a:pt x="3758" y="1600137"/>
                    </a:cubicBezTo>
                    <a:lnTo>
                      <a:pt x="1113" y="1578767"/>
                    </a:lnTo>
                    <a:lnTo>
                      <a:pt x="1" y="1578767"/>
                    </a:lnTo>
                    <a:lnTo>
                      <a:pt x="1" y="1569787"/>
                    </a:lnTo>
                    <a:lnTo>
                      <a:pt x="1" y="296841"/>
                    </a:lnTo>
                    <a:lnTo>
                      <a:pt x="1" y="296835"/>
                    </a:lnTo>
                    <a:lnTo>
                      <a:pt x="1" y="296835"/>
                    </a:lnTo>
                    <a:lnTo>
                      <a:pt x="3758" y="266488"/>
                    </a:lnTo>
                    <a:cubicBezTo>
                      <a:pt x="41023" y="116806"/>
                      <a:pt x="350921" y="0"/>
                      <a:pt x="7277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855" tIns="60927" rIns="121855" bIns="6092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218082">
                  <a:lnSpc>
                    <a:spcPct val="90000"/>
                  </a:lnSpc>
                </a:pPr>
                <a:endParaRPr lang="en-US" sz="1697" dirty="0">
                  <a:solidFill>
                    <a:srgbClr val="FFFFFF">
                      <a:lumMod val="85000"/>
                    </a:srgbClr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43929FBF-A64F-449A-A1F6-49BBF1C12416}"/>
                </a:ext>
              </a:extLst>
            </p:cNvPr>
            <p:cNvSpPr/>
            <p:nvPr/>
          </p:nvSpPr>
          <p:spPr>
            <a:xfrm>
              <a:off x="1085081" y="6085622"/>
              <a:ext cx="1590536" cy="123111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algn="ctr" defTabSz="753788">
                <a:defRPr/>
              </a:pPr>
              <a:r>
                <a:rPr lang="en-US" sz="1066" b="1" kern="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078D7"/>
                  </a:solidFill>
                  <a:latin typeface="Segoe UI"/>
                  <a:cs typeface="Segoe UI" charset="0"/>
                </a:rPr>
                <a:t>Intelligent Query Processing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9C6C6D8-B158-497A-B531-BCD42AE6C0F6}"/>
              </a:ext>
            </a:extLst>
          </p:cNvPr>
          <p:cNvGrpSpPr/>
          <p:nvPr/>
        </p:nvGrpSpPr>
        <p:grpSpPr>
          <a:xfrm>
            <a:off x="5653465" y="5438649"/>
            <a:ext cx="4636725" cy="2669548"/>
            <a:chOff x="4241493" y="3989045"/>
            <a:chExt cx="3479396" cy="2003228"/>
          </a:xfrm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0F981888-2B60-4EC4-B2F1-5388FABA4529}"/>
                </a:ext>
              </a:extLst>
            </p:cNvPr>
            <p:cNvSpPr/>
            <p:nvPr/>
          </p:nvSpPr>
          <p:spPr>
            <a:xfrm>
              <a:off x="4241493" y="3989045"/>
              <a:ext cx="3479396" cy="253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435"/>
              <a:r>
                <a:rPr lang="en-US" sz="1599" dirty="0">
                  <a:solidFill>
                    <a:prstClr val="black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Layers of security and compliance</a:t>
              </a:r>
            </a:p>
          </p:txBody>
        </p: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32477074-5637-4CA6-8312-8E49EDD5B49E}"/>
                </a:ext>
              </a:extLst>
            </p:cNvPr>
            <p:cNvGrpSpPr/>
            <p:nvPr/>
          </p:nvGrpSpPr>
          <p:grpSpPr>
            <a:xfrm>
              <a:off x="5261297" y="4940988"/>
              <a:ext cx="993510" cy="152400"/>
              <a:chOff x="9569865" y="3406625"/>
              <a:chExt cx="1080557" cy="165753"/>
            </a:xfrm>
          </p:grpSpPr>
          <p:cxnSp>
            <p:nvCxnSpPr>
              <p:cNvPr id="283" name="Straight Arrow Connector 282">
                <a:extLst>
                  <a:ext uri="{FF2B5EF4-FFF2-40B4-BE49-F238E27FC236}">
                    <a16:creationId xmlns:a16="http://schemas.microsoft.com/office/drawing/2014/main" id="{66BB6491-0132-4E1E-A046-8D5743DF67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76047" y="3406625"/>
                <a:ext cx="1074375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78D7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84" name="Straight Arrow Connector 283">
                <a:extLst>
                  <a:ext uri="{FF2B5EF4-FFF2-40B4-BE49-F238E27FC236}">
                    <a16:creationId xmlns:a16="http://schemas.microsoft.com/office/drawing/2014/main" id="{6BDFE54C-0E92-4D08-91B3-8D2D8D305902}"/>
                  </a:ext>
                </a:extLst>
              </p:cNvPr>
              <p:cNvCxnSpPr/>
              <p:nvPr/>
            </p:nvCxnSpPr>
            <p:spPr>
              <a:xfrm>
                <a:off x="9569865" y="3572378"/>
                <a:ext cx="1071330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78D7"/>
                </a:solidFill>
                <a:prstDash val="solid"/>
                <a:headEnd type="triangle"/>
                <a:tailEnd type="none"/>
              </a:ln>
              <a:effectLst/>
            </p:spPr>
          </p:cxnSp>
        </p:grp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8653AA0C-C7CC-4CBA-87B4-19D853B1F0C6}"/>
                </a:ext>
              </a:extLst>
            </p:cNvPr>
            <p:cNvSpPr txBox="1"/>
            <p:nvPr/>
          </p:nvSpPr>
          <p:spPr>
            <a:xfrm>
              <a:off x="5205531" y="4687830"/>
              <a:ext cx="930909" cy="22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479">
                <a:defRPr/>
              </a:pPr>
              <a:r>
                <a:rPr lang="en-US" sz="1333" kern="0" dirty="0">
                  <a:solidFill>
                    <a:srgbClr val="0078D7"/>
                  </a:solidFill>
                  <a:latin typeface="Segoe UI"/>
                </a:rPr>
                <a:t>ciphertext</a:t>
              </a:r>
            </a:p>
          </p:txBody>
        </p:sp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id="{643BFE5D-B25B-4B21-9469-E2A22C99F1D8}"/>
                </a:ext>
              </a:extLst>
            </p:cNvPr>
            <p:cNvGrpSpPr/>
            <p:nvPr/>
          </p:nvGrpSpPr>
          <p:grpSpPr>
            <a:xfrm>
              <a:off x="5622573" y="4388893"/>
              <a:ext cx="224725" cy="275094"/>
              <a:chOff x="965200" y="3436897"/>
              <a:chExt cx="528881" cy="647424"/>
            </a:xfrm>
          </p:grpSpPr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B31E7AB8-F6A3-4AC9-AC5E-C73303F977C3}"/>
                  </a:ext>
                </a:extLst>
              </p:cNvPr>
              <p:cNvGrpSpPr/>
              <p:nvPr/>
            </p:nvGrpSpPr>
            <p:grpSpPr>
              <a:xfrm flipH="1">
                <a:off x="965200" y="3436897"/>
                <a:ext cx="528881" cy="647424"/>
                <a:chOff x="3003960" y="3685414"/>
                <a:chExt cx="403310" cy="493707"/>
              </a:xfrm>
            </p:grpSpPr>
            <p:sp>
              <p:nvSpPr>
                <p:cNvPr id="292" name="Snip Single Corner Rectangle 26">
                  <a:extLst>
                    <a:ext uri="{FF2B5EF4-FFF2-40B4-BE49-F238E27FC236}">
                      <a16:creationId xmlns:a16="http://schemas.microsoft.com/office/drawing/2014/main" id="{B5E3041D-E179-4394-8379-532951C9586C}"/>
                    </a:ext>
                  </a:extLst>
                </p:cNvPr>
                <p:cNvSpPr/>
                <p:nvPr/>
              </p:nvSpPr>
              <p:spPr bwMode="auto">
                <a:xfrm flipH="1">
                  <a:off x="3003960" y="3685414"/>
                  <a:ext cx="403310" cy="493707"/>
                </a:xfrm>
                <a:prstGeom prst="snip1Rect">
                  <a:avLst>
                    <a:gd name="adj" fmla="val 28736"/>
                  </a:avLst>
                </a:prstGeom>
                <a:noFill/>
                <a:ln w="12700" cap="flat" cmpd="sng" algn="ctr">
                  <a:solidFill>
                    <a:srgbClr val="0078D7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243710" tIns="194969" rIns="243710" bIns="194969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42560">
                    <a:lnSpc>
                      <a:spcPct val="90000"/>
                    </a:lnSpc>
                    <a:defRPr/>
                  </a:pPr>
                  <a:endParaRPr lang="en-US" sz="3199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293" name="Triangle 27">
                  <a:extLst>
                    <a:ext uri="{FF2B5EF4-FFF2-40B4-BE49-F238E27FC236}">
                      <a16:creationId xmlns:a16="http://schemas.microsoft.com/office/drawing/2014/main" id="{1E2B6DC3-4BFF-43E3-9EA3-3255E749C80F}"/>
                    </a:ext>
                  </a:extLst>
                </p:cNvPr>
                <p:cNvSpPr/>
                <p:nvPr/>
              </p:nvSpPr>
              <p:spPr bwMode="auto">
                <a:xfrm rot="8100000">
                  <a:off x="3012552" y="3733609"/>
                  <a:ext cx="160049" cy="80930"/>
                </a:xfrm>
                <a:prstGeom prst="triangle">
                  <a:avLst/>
                </a:prstGeom>
                <a:noFill/>
                <a:ln w="12700" cap="flat" cmpd="sng" algn="ctr">
                  <a:solidFill>
                    <a:srgbClr val="0078D7"/>
                  </a:solidFill>
                  <a:prstDash val="solid"/>
                  <a:bevel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243710" tIns="194969" rIns="243710" bIns="194969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42560">
                    <a:lnSpc>
                      <a:spcPct val="90000"/>
                    </a:lnSpc>
                    <a:defRPr/>
                  </a:pPr>
                  <a:endParaRPr lang="en-US" sz="3199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cxnSp>
            <p:nvCxnSpPr>
              <p:cNvPr id="288" name="Straight Connector 287">
                <a:extLst>
                  <a:ext uri="{FF2B5EF4-FFF2-40B4-BE49-F238E27FC236}">
                    <a16:creationId xmlns:a16="http://schemas.microsoft.com/office/drawing/2014/main" id="{E9C51E6E-34C2-4DA8-9DD5-662BE24870B3}"/>
                  </a:ext>
                </a:extLst>
              </p:cNvPr>
              <p:cNvCxnSpPr/>
              <p:nvPr/>
            </p:nvCxnSpPr>
            <p:spPr>
              <a:xfrm>
                <a:off x="1047750" y="3578225"/>
                <a:ext cx="215900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0078D7"/>
                </a:solidFill>
                <a:prstDash val="solid"/>
                <a:miter lim="800000"/>
                <a:headEnd type="none"/>
                <a:tailEnd type="none"/>
              </a:ln>
              <a:effectLst/>
            </p:spPr>
          </p:cxnSp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id="{B1A0B034-B548-4750-8BA3-302A3F4EA062}"/>
                  </a:ext>
                </a:extLst>
              </p:cNvPr>
              <p:cNvCxnSpPr/>
              <p:nvPr/>
            </p:nvCxnSpPr>
            <p:spPr>
              <a:xfrm>
                <a:off x="1047750" y="3697817"/>
                <a:ext cx="368300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0078D7"/>
                </a:solidFill>
                <a:prstDash val="solid"/>
                <a:miter lim="800000"/>
                <a:headEnd type="none"/>
                <a:tailEnd type="none"/>
              </a:ln>
              <a:effectLst/>
            </p:spPr>
          </p:cxnSp>
          <p:cxnSp>
            <p:nvCxnSpPr>
              <p:cNvPr id="290" name="Straight Connector 289">
                <a:extLst>
                  <a:ext uri="{FF2B5EF4-FFF2-40B4-BE49-F238E27FC236}">
                    <a16:creationId xmlns:a16="http://schemas.microsoft.com/office/drawing/2014/main" id="{F76BC5E5-58EB-42D6-A0F6-FBFA1D03405B}"/>
                  </a:ext>
                </a:extLst>
              </p:cNvPr>
              <p:cNvCxnSpPr/>
              <p:nvPr/>
            </p:nvCxnSpPr>
            <p:spPr>
              <a:xfrm>
                <a:off x="1047750" y="3817409"/>
                <a:ext cx="368300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0078D7"/>
                </a:solidFill>
                <a:prstDash val="solid"/>
                <a:miter lim="800000"/>
                <a:headEnd type="none"/>
                <a:tailEnd type="none"/>
              </a:ln>
              <a:effectLst/>
            </p:spPr>
          </p:cxnSp>
          <p:cxnSp>
            <p:nvCxnSpPr>
              <p:cNvPr id="291" name="Straight Connector 290">
                <a:extLst>
                  <a:ext uri="{FF2B5EF4-FFF2-40B4-BE49-F238E27FC236}">
                    <a16:creationId xmlns:a16="http://schemas.microsoft.com/office/drawing/2014/main" id="{59906B22-5697-4083-AB0A-DF9F3F2FA1EE}"/>
                  </a:ext>
                </a:extLst>
              </p:cNvPr>
              <p:cNvCxnSpPr/>
              <p:nvPr/>
            </p:nvCxnSpPr>
            <p:spPr>
              <a:xfrm>
                <a:off x="1047750" y="3937000"/>
                <a:ext cx="368300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0078D7"/>
                </a:solidFill>
                <a:prstDash val="solid"/>
                <a:miter lim="800000"/>
                <a:headEnd type="none"/>
                <a:tailEnd type="none"/>
              </a:ln>
              <a:effectLst/>
            </p:spPr>
          </p:cxnSp>
        </p:grp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BE6D4CB0-5A1A-48A8-B7FA-DA28B740CA06}"/>
                </a:ext>
              </a:extLst>
            </p:cNvPr>
            <p:cNvSpPr txBox="1"/>
            <p:nvPr/>
          </p:nvSpPr>
          <p:spPr>
            <a:xfrm>
              <a:off x="6746783" y="5488979"/>
              <a:ext cx="698909" cy="22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479">
                <a:defRPr/>
              </a:pPr>
              <a:r>
                <a:rPr lang="en-US" sz="1333" kern="0" dirty="0">
                  <a:solidFill>
                    <a:srgbClr val="0078D7"/>
                  </a:solidFill>
                  <a:latin typeface="Segoe UI"/>
                </a:rPr>
                <a:t>plaintext </a:t>
              </a:r>
            </a:p>
          </p:txBody>
        </p: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11A381D4-42FF-47EC-A449-4240CAD56AE3}"/>
                </a:ext>
              </a:extLst>
            </p:cNvPr>
            <p:cNvGrpSpPr/>
            <p:nvPr/>
          </p:nvGrpSpPr>
          <p:grpSpPr>
            <a:xfrm>
              <a:off x="6946571" y="5196337"/>
              <a:ext cx="224725" cy="275094"/>
              <a:chOff x="965200" y="3436897"/>
              <a:chExt cx="528881" cy="647424"/>
            </a:xfrm>
          </p:grpSpPr>
          <p:grpSp>
            <p:nvGrpSpPr>
              <p:cNvPr id="296" name="Group 295">
                <a:extLst>
                  <a:ext uri="{FF2B5EF4-FFF2-40B4-BE49-F238E27FC236}">
                    <a16:creationId xmlns:a16="http://schemas.microsoft.com/office/drawing/2014/main" id="{D8C9A490-C1C4-400D-815A-607F4AB4C276}"/>
                  </a:ext>
                </a:extLst>
              </p:cNvPr>
              <p:cNvGrpSpPr/>
              <p:nvPr/>
            </p:nvGrpSpPr>
            <p:grpSpPr>
              <a:xfrm flipH="1">
                <a:off x="965200" y="3436897"/>
                <a:ext cx="528881" cy="647424"/>
                <a:chOff x="3003960" y="3685414"/>
                <a:chExt cx="403310" cy="493707"/>
              </a:xfrm>
            </p:grpSpPr>
            <p:sp>
              <p:nvSpPr>
                <p:cNvPr id="301" name="Snip Single Corner Rectangle 26">
                  <a:extLst>
                    <a:ext uri="{FF2B5EF4-FFF2-40B4-BE49-F238E27FC236}">
                      <a16:creationId xmlns:a16="http://schemas.microsoft.com/office/drawing/2014/main" id="{555CF8EE-A42D-41D2-9C46-A2F9D202CDD1}"/>
                    </a:ext>
                  </a:extLst>
                </p:cNvPr>
                <p:cNvSpPr/>
                <p:nvPr/>
              </p:nvSpPr>
              <p:spPr bwMode="auto">
                <a:xfrm flipH="1">
                  <a:off x="3003960" y="3685414"/>
                  <a:ext cx="403310" cy="493707"/>
                </a:xfrm>
                <a:prstGeom prst="snip1Rect">
                  <a:avLst>
                    <a:gd name="adj" fmla="val 28736"/>
                  </a:avLst>
                </a:prstGeom>
                <a:noFill/>
                <a:ln w="12700" cap="flat" cmpd="sng" algn="ctr">
                  <a:solidFill>
                    <a:srgbClr val="0078D7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243710" tIns="194969" rIns="243710" bIns="194969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42560">
                    <a:lnSpc>
                      <a:spcPct val="90000"/>
                    </a:lnSpc>
                    <a:defRPr/>
                  </a:pPr>
                  <a:endParaRPr lang="en-US" sz="3199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02" name="Triangle 27">
                  <a:extLst>
                    <a:ext uri="{FF2B5EF4-FFF2-40B4-BE49-F238E27FC236}">
                      <a16:creationId xmlns:a16="http://schemas.microsoft.com/office/drawing/2014/main" id="{E8D13A1E-551A-4130-94CF-1C8051A9CCAA}"/>
                    </a:ext>
                  </a:extLst>
                </p:cNvPr>
                <p:cNvSpPr/>
                <p:nvPr/>
              </p:nvSpPr>
              <p:spPr bwMode="auto">
                <a:xfrm rot="8100000">
                  <a:off x="3012552" y="3733609"/>
                  <a:ext cx="160049" cy="80930"/>
                </a:xfrm>
                <a:prstGeom prst="triangle">
                  <a:avLst/>
                </a:prstGeom>
                <a:noFill/>
                <a:ln w="12700" cap="flat" cmpd="sng" algn="ctr">
                  <a:solidFill>
                    <a:srgbClr val="0078D7"/>
                  </a:solidFill>
                  <a:prstDash val="solid"/>
                  <a:bevel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243710" tIns="194969" rIns="243710" bIns="194969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42560">
                    <a:lnSpc>
                      <a:spcPct val="90000"/>
                    </a:lnSpc>
                    <a:defRPr/>
                  </a:pPr>
                  <a:endParaRPr lang="en-US" sz="3199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cxnSp>
            <p:nvCxnSpPr>
              <p:cNvPr id="297" name="Straight Connector 296">
                <a:extLst>
                  <a:ext uri="{FF2B5EF4-FFF2-40B4-BE49-F238E27FC236}">
                    <a16:creationId xmlns:a16="http://schemas.microsoft.com/office/drawing/2014/main" id="{7EBAE440-D6E6-4160-9FF4-889A09DCF63E}"/>
                  </a:ext>
                </a:extLst>
              </p:cNvPr>
              <p:cNvCxnSpPr/>
              <p:nvPr/>
            </p:nvCxnSpPr>
            <p:spPr>
              <a:xfrm>
                <a:off x="1047750" y="3578225"/>
                <a:ext cx="215900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0078D7"/>
                </a:solidFill>
                <a:prstDash val="solid"/>
                <a:miter lim="800000"/>
                <a:headEnd type="none"/>
                <a:tailEnd type="none"/>
              </a:ln>
              <a:effectLst/>
            </p:spPr>
          </p:cxnSp>
          <p:cxnSp>
            <p:nvCxnSpPr>
              <p:cNvPr id="298" name="Straight Connector 297">
                <a:extLst>
                  <a:ext uri="{FF2B5EF4-FFF2-40B4-BE49-F238E27FC236}">
                    <a16:creationId xmlns:a16="http://schemas.microsoft.com/office/drawing/2014/main" id="{250DC79A-659D-421B-81F3-3CD28B91123D}"/>
                  </a:ext>
                </a:extLst>
              </p:cNvPr>
              <p:cNvCxnSpPr/>
              <p:nvPr/>
            </p:nvCxnSpPr>
            <p:spPr>
              <a:xfrm>
                <a:off x="1047750" y="3697817"/>
                <a:ext cx="368300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0078D7"/>
                </a:solidFill>
                <a:prstDash val="solid"/>
                <a:miter lim="800000"/>
                <a:headEnd type="none"/>
                <a:tailEnd type="none"/>
              </a:ln>
              <a:effectLst/>
            </p:spPr>
          </p:cxnSp>
          <p:cxnSp>
            <p:nvCxnSpPr>
              <p:cNvPr id="299" name="Straight Connector 298">
                <a:extLst>
                  <a:ext uri="{FF2B5EF4-FFF2-40B4-BE49-F238E27FC236}">
                    <a16:creationId xmlns:a16="http://schemas.microsoft.com/office/drawing/2014/main" id="{08A4FD3F-65F4-484A-A203-BE3E3039E108}"/>
                  </a:ext>
                </a:extLst>
              </p:cNvPr>
              <p:cNvCxnSpPr/>
              <p:nvPr/>
            </p:nvCxnSpPr>
            <p:spPr>
              <a:xfrm>
                <a:off x="1047750" y="3817409"/>
                <a:ext cx="368300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0078D7"/>
                </a:solidFill>
                <a:prstDash val="solid"/>
                <a:miter lim="800000"/>
                <a:headEnd type="none"/>
                <a:tailEnd type="none"/>
              </a:ln>
              <a:effectLst/>
            </p:spPr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6AE86C7E-CA0D-4C5A-BA3E-42E462B9CDCC}"/>
                  </a:ext>
                </a:extLst>
              </p:cNvPr>
              <p:cNvCxnSpPr/>
              <p:nvPr/>
            </p:nvCxnSpPr>
            <p:spPr>
              <a:xfrm>
                <a:off x="1047750" y="3937000"/>
                <a:ext cx="368300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0078D7"/>
                </a:solidFill>
                <a:prstDash val="solid"/>
                <a:miter lim="800000"/>
                <a:headEnd type="none"/>
                <a:tailEnd type="none"/>
              </a:ln>
              <a:effectLst/>
            </p:spPr>
          </p:cxnSp>
        </p:grp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1412D8BF-74A2-4E2B-B656-EA66A9689DF9}"/>
                </a:ext>
              </a:extLst>
            </p:cNvPr>
            <p:cNvGrpSpPr/>
            <p:nvPr/>
          </p:nvGrpSpPr>
          <p:grpSpPr>
            <a:xfrm>
              <a:off x="6351772" y="4559759"/>
              <a:ext cx="458954" cy="588629"/>
              <a:chOff x="10344945" y="2179929"/>
              <a:chExt cx="401613" cy="515089"/>
            </a:xfrm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20C3DFF3-711A-46A5-BF42-F5321F7AD15A}"/>
                  </a:ext>
                </a:extLst>
              </p:cNvPr>
              <p:cNvSpPr/>
              <p:nvPr/>
            </p:nvSpPr>
            <p:spPr bwMode="auto">
              <a:xfrm>
                <a:off x="10374086" y="2369861"/>
                <a:ext cx="332014" cy="201889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0" tIns="62149" rIns="0" bIns="62149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42560"/>
                <a:endParaRPr lang="en-US" sz="1866" dirty="0">
                  <a:gradFill>
                    <a:gsLst>
                      <a:gs pos="40075">
                        <a:srgbClr val="FFFFFF"/>
                      </a:gs>
                      <a:gs pos="30000">
                        <a:srgbClr val="FFFFFF"/>
                      </a:gs>
                    </a:gsLst>
                    <a:lin ang="5400000" scaled="0"/>
                  </a:gradFill>
                  <a:latin typeface="Segoe UI"/>
                </a:endParaRPr>
              </a:p>
            </p:txBody>
          </p:sp>
          <p:sp>
            <p:nvSpPr>
              <p:cNvPr id="305" name="Freeform 188">
                <a:extLst>
                  <a:ext uri="{FF2B5EF4-FFF2-40B4-BE49-F238E27FC236}">
                    <a16:creationId xmlns:a16="http://schemas.microsoft.com/office/drawing/2014/main" id="{A0BBFF9A-AC4E-4F3A-ADD9-552249581C3C}"/>
                  </a:ext>
                </a:extLst>
              </p:cNvPr>
              <p:cNvSpPr/>
              <p:nvPr/>
            </p:nvSpPr>
            <p:spPr bwMode="auto">
              <a:xfrm>
                <a:off x="10344945" y="2179929"/>
                <a:ext cx="401613" cy="515089"/>
              </a:xfrm>
              <a:custGeom>
                <a:avLst/>
                <a:gdLst>
                  <a:gd name="connsiteX0" fmla="*/ 737517 w 1455401"/>
                  <a:gd name="connsiteY0" fmla="*/ 911351 h 1866625"/>
                  <a:gd name="connsiteX1" fmla="*/ 785815 w 1455401"/>
                  <a:gd name="connsiteY1" fmla="*/ 937839 h 1866625"/>
                  <a:gd name="connsiteX2" fmla="*/ 803471 w 1455401"/>
                  <a:gd name="connsiteY2" fmla="*/ 1010286 h 1866625"/>
                  <a:gd name="connsiteX3" fmla="*/ 784774 w 1455401"/>
                  <a:gd name="connsiteY3" fmla="*/ 1079356 h 1866625"/>
                  <a:gd name="connsiteX4" fmla="*/ 735697 w 1455401"/>
                  <a:gd name="connsiteY4" fmla="*/ 1105062 h 1866625"/>
                  <a:gd name="connsiteX5" fmla="*/ 685192 w 1455401"/>
                  <a:gd name="connsiteY5" fmla="*/ 1079616 h 1866625"/>
                  <a:gd name="connsiteX6" fmla="*/ 666627 w 1455401"/>
                  <a:gd name="connsiteY6" fmla="*/ 1008726 h 1866625"/>
                  <a:gd name="connsiteX7" fmla="*/ 685324 w 1455401"/>
                  <a:gd name="connsiteY7" fmla="*/ 936797 h 1866625"/>
                  <a:gd name="connsiteX8" fmla="*/ 737517 w 1455401"/>
                  <a:gd name="connsiteY8" fmla="*/ 911351 h 1866625"/>
                  <a:gd name="connsiteX9" fmla="*/ 974881 w 1455401"/>
                  <a:gd name="connsiteY9" fmla="*/ 822027 h 1866625"/>
                  <a:gd name="connsiteX10" fmla="*/ 974881 w 1455401"/>
                  <a:gd name="connsiteY10" fmla="*/ 1194390 h 1866625"/>
                  <a:gd name="connsiteX11" fmla="*/ 1215333 w 1455401"/>
                  <a:gd name="connsiteY11" fmla="*/ 1194390 h 1866625"/>
                  <a:gd name="connsiteX12" fmla="*/ 1215333 w 1455401"/>
                  <a:gd name="connsiteY12" fmla="*/ 1106622 h 1866625"/>
                  <a:gd name="connsiteX13" fmla="*/ 1087058 w 1455401"/>
                  <a:gd name="connsiteY13" fmla="*/ 1106622 h 1866625"/>
                  <a:gd name="connsiteX14" fmla="*/ 1087058 w 1455401"/>
                  <a:gd name="connsiteY14" fmla="*/ 822027 h 1866625"/>
                  <a:gd name="connsiteX15" fmla="*/ 738555 w 1455401"/>
                  <a:gd name="connsiteY15" fmla="*/ 815793 h 1866625"/>
                  <a:gd name="connsiteX16" fmla="*/ 639361 w 1455401"/>
                  <a:gd name="connsiteY16" fmla="*/ 840592 h 1866625"/>
                  <a:gd name="connsiteX17" fmla="*/ 571587 w 1455401"/>
                  <a:gd name="connsiteY17" fmla="*/ 910832 h 1866625"/>
                  <a:gd name="connsiteX18" fmla="*/ 547438 w 1455401"/>
                  <a:gd name="connsiteY18" fmla="*/ 1013140 h 1866625"/>
                  <a:gd name="connsiteX19" fmla="*/ 571328 w 1455401"/>
                  <a:gd name="connsiteY19" fmla="*/ 1110386 h 1866625"/>
                  <a:gd name="connsiteX20" fmla="*/ 638192 w 1455401"/>
                  <a:gd name="connsiteY20" fmla="*/ 1177121 h 1866625"/>
                  <a:gd name="connsiteX21" fmla="*/ 733622 w 1455401"/>
                  <a:gd name="connsiteY21" fmla="*/ 1200880 h 1866625"/>
                  <a:gd name="connsiteX22" fmla="*/ 776983 w 1455401"/>
                  <a:gd name="connsiteY22" fmla="*/ 1196466 h 1866625"/>
                  <a:gd name="connsiteX23" fmla="*/ 824244 w 1455401"/>
                  <a:gd name="connsiteY23" fmla="*/ 1244504 h 1866625"/>
                  <a:gd name="connsiteX24" fmla="*/ 964983 w 1455401"/>
                  <a:gd name="connsiteY24" fmla="*/ 1244504 h 1866625"/>
                  <a:gd name="connsiteX25" fmla="*/ 866571 w 1455401"/>
                  <a:gd name="connsiteY25" fmla="*/ 1149465 h 1866625"/>
                  <a:gd name="connsiteX26" fmla="*/ 922399 w 1455401"/>
                  <a:gd name="connsiteY26" fmla="*/ 1007169 h 1866625"/>
                  <a:gd name="connsiteX27" fmla="*/ 899420 w 1455401"/>
                  <a:gd name="connsiteY27" fmla="*/ 907325 h 1866625"/>
                  <a:gd name="connsiteX28" fmla="*/ 834241 w 1455401"/>
                  <a:gd name="connsiteY28" fmla="*/ 839555 h 1866625"/>
                  <a:gd name="connsiteX29" fmla="*/ 738555 w 1455401"/>
                  <a:gd name="connsiteY29" fmla="*/ 815793 h 1866625"/>
                  <a:gd name="connsiteX30" fmla="*/ 391194 w 1455401"/>
                  <a:gd name="connsiteY30" fmla="*/ 815793 h 1866625"/>
                  <a:gd name="connsiteX31" fmla="*/ 281097 w 1455401"/>
                  <a:gd name="connsiteY31" fmla="*/ 848123 h 1866625"/>
                  <a:gd name="connsiteX32" fmla="*/ 240067 w 1455401"/>
                  <a:gd name="connsiteY32" fmla="*/ 934462 h 1866625"/>
                  <a:gd name="connsiteX33" fmla="*/ 329914 w 1455401"/>
                  <a:gd name="connsiteY33" fmla="*/ 1046120 h 1866625"/>
                  <a:gd name="connsiteX34" fmla="*/ 367955 w 1455401"/>
                  <a:gd name="connsiteY34" fmla="*/ 1062479 h 1866625"/>
                  <a:gd name="connsiteX35" fmla="*/ 383276 w 1455401"/>
                  <a:gd name="connsiteY35" fmla="*/ 1075330 h 1866625"/>
                  <a:gd name="connsiteX36" fmla="*/ 388337 w 1455401"/>
                  <a:gd name="connsiteY36" fmla="*/ 1091301 h 1866625"/>
                  <a:gd name="connsiteX37" fmla="*/ 378212 w 1455401"/>
                  <a:gd name="connsiteY37" fmla="*/ 1110645 h 1866625"/>
                  <a:gd name="connsiteX38" fmla="*/ 349649 w 1455401"/>
                  <a:gd name="connsiteY38" fmla="*/ 1117266 h 1866625"/>
                  <a:gd name="connsiteX39" fmla="*/ 296937 w 1455401"/>
                  <a:gd name="connsiteY39" fmla="*/ 1106750 h 1866625"/>
                  <a:gd name="connsiteX40" fmla="*/ 245263 w 1455401"/>
                  <a:gd name="connsiteY40" fmla="*/ 1079097 h 1866625"/>
                  <a:gd name="connsiteX41" fmla="*/ 245263 w 1455401"/>
                  <a:gd name="connsiteY41" fmla="*/ 1181145 h 1866625"/>
                  <a:gd name="connsiteX42" fmla="*/ 352243 w 1455401"/>
                  <a:gd name="connsiteY42" fmla="*/ 1200880 h 1866625"/>
                  <a:gd name="connsiteX43" fmla="*/ 438454 w 1455401"/>
                  <a:gd name="connsiteY43" fmla="*/ 1187378 h 1866625"/>
                  <a:gd name="connsiteX44" fmla="*/ 494152 w 1455401"/>
                  <a:gd name="connsiteY44" fmla="*/ 1146351 h 1866625"/>
                  <a:gd name="connsiteX45" fmla="*/ 514018 w 1455401"/>
                  <a:gd name="connsiteY45" fmla="*/ 1081695 h 1866625"/>
                  <a:gd name="connsiteX46" fmla="*/ 489997 w 1455401"/>
                  <a:gd name="connsiteY46" fmla="*/ 1015737 h 1866625"/>
                  <a:gd name="connsiteX47" fmla="*/ 408072 w 1455401"/>
                  <a:gd name="connsiteY47" fmla="*/ 964582 h 1866625"/>
                  <a:gd name="connsiteX48" fmla="*/ 369512 w 1455401"/>
                  <a:gd name="connsiteY48" fmla="*/ 944719 h 1866625"/>
                  <a:gd name="connsiteX49" fmla="*/ 360293 w 1455401"/>
                  <a:gd name="connsiteY49" fmla="*/ 925372 h 1866625"/>
                  <a:gd name="connsiteX50" fmla="*/ 371719 w 1455401"/>
                  <a:gd name="connsiteY50" fmla="*/ 906159 h 1866625"/>
                  <a:gd name="connsiteX51" fmla="*/ 401842 w 1455401"/>
                  <a:gd name="connsiteY51" fmla="*/ 899147 h 1866625"/>
                  <a:gd name="connsiteX52" fmla="*/ 494283 w 1455401"/>
                  <a:gd name="connsiteY52" fmla="*/ 924853 h 1866625"/>
                  <a:gd name="connsiteX53" fmla="*/ 494283 w 1455401"/>
                  <a:gd name="connsiteY53" fmla="*/ 830076 h 1866625"/>
                  <a:gd name="connsiteX54" fmla="*/ 456761 w 1455401"/>
                  <a:gd name="connsiteY54" fmla="*/ 821245 h 1866625"/>
                  <a:gd name="connsiteX55" fmla="*/ 427029 w 1455401"/>
                  <a:gd name="connsiteY55" fmla="*/ 817350 h 1866625"/>
                  <a:gd name="connsiteX56" fmla="*/ 391194 w 1455401"/>
                  <a:gd name="connsiteY56" fmla="*/ 815793 h 1866625"/>
                  <a:gd name="connsiteX57" fmla="*/ 1 w 1455401"/>
                  <a:gd name="connsiteY57" fmla="*/ 235984 h 1866625"/>
                  <a:gd name="connsiteX58" fmla="*/ 1 w 1455401"/>
                  <a:gd name="connsiteY58" fmla="*/ 257081 h 1866625"/>
                  <a:gd name="connsiteX59" fmla="*/ 1 w 1455401"/>
                  <a:gd name="connsiteY59" fmla="*/ 296835 h 1866625"/>
                  <a:gd name="connsiteX60" fmla="*/ 0 w 1455401"/>
                  <a:gd name="connsiteY60" fmla="*/ 296838 h 1866625"/>
                  <a:gd name="connsiteX61" fmla="*/ 1 w 1455401"/>
                  <a:gd name="connsiteY61" fmla="*/ 235984 h 1866625"/>
                  <a:gd name="connsiteX62" fmla="*/ 727701 w 1455401"/>
                  <a:gd name="connsiteY62" fmla="*/ 107085 h 1866625"/>
                  <a:gd name="connsiteX63" fmla="*/ 225411 w 1455401"/>
                  <a:gd name="connsiteY63" fmla="*/ 254506 h 1866625"/>
                  <a:gd name="connsiteX64" fmla="*/ 727701 w 1455401"/>
                  <a:gd name="connsiteY64" fmla="*/ 401926 h 1866625"/>
                  <a:gd name="connsiteX65" fmla="*/ 1229991 w 1455401"/>
                  <a:gd name="connsiteY65" fmla="*/ 254506 h 1866625"/>
                  <a:gd name="connsiteX66" fmla="*/ 727701 w 1455401"/>
                  <a:gd name="connsiteY66" fmla="*/ 107085 h 1866625"/>
                  <a:gd name="connsiteX67" fmla="*/ 727700 w 1455401"/>
                  <a:gd name="connsiteY67" fmla="*/ 0 h 1866625"/>
                  <a:gd name="connsiteX68" fmla="*/ 1451644 w 1455401"/>
                  <a:gd name="connsiteY68" fmla="*/ 266488 h 1866625"/>
                  <a:gd name="connsiteX69" fmla="*/ 1454289 w 1455401"/>
                  <a:gd name="connsiteY69" fmla="*/ 287858 h 1866625"/>
                  <a:gd name="connsiteX70" fmla="*/ 1455400 w 1455401"/>
                  <a:gd name="connsiteY70" fmla="*/ 287858 h 1866625"/>
                  <a:gd name="connsiteX71" fmla="*/ 1455400 w 1455401"/>
                  <a:gd name="connsiteY71" fmla="*/ 296838 h 1866625"/>
                  <a:gd name="connsiteX72" fmla="*/ 1455401 w 1455401"/>
                  <a:gd name="connsiteY72" fmla="*/ 1569784 h 1866625"/>
                  <a:gd name="connsiteX73" fmla="*/ 1455401 w 1455401"/>
                  <a:gd name="connsiteY73" fmla="*/ 1569787 h 1866625"/>
                  <a:gd name="connsiteX74" fmla="*/ 1455401 w 1455401"/>
                  <a:gd name="connsiteY74" fmla="*/ 1569790 h 1866625"/>
                  <a:gd name="connsiteX75" fmla="*/ 1455401 w 1455401"/>
                  <a:gd name="connsiteY75" fmla="*/ 1578767 h 1866625"/>
                  <a:gd name="connsiteX76" fmla="*/ 1454289 w 1455401"/>
                  <a:gd name="connsiteY76" fmla="*/ 1578767 h 1866625"/>
                  <a:gd name="connsiteX77" fmla="*/ 1451644 w 1455401"/>
                  <a:gd name="connsiteY77" fmla="*/ 1600137 h 1866625"/>
                  <a:gd name="connsiteX78" fmla="*/ 727701 w 1455401"/>
                  <a:gd name="connsiteY78" fmla="*/ 1866625 h 1866625"/>
                  <a:gd name="connsiteX79" fmla="*/ 3758 w 1455401"/>
                  <a:gd name="connsiteY79" fmla="*/ 1600137 h 1866625"/>
                  <a:gd name="connsiteX80" fmla="*/ 1113 w 1455401"/>
                  <a:gd name="connsiteY80" fmla="*/ 1578767 h 1866625"/>
                  <a:gd name="connsiteX81" fmla="*/ 1 w 1455401"/>
                  <a:gd name="connsiteY81" fmla="*/ 1578767 h 1866625"/>
                  <a:gd name="connsiteX82" fmla="*/ 1 w 1455401"/>
                  <a:gd name="connsiteY82" fmla="*/ 1569787 h 1866625"/>
                  <a:gd name="connsiteX83" fmla="*/ 1 w 1455401"/>
                  <a:gd name="connsiteY83" fmla="*/ 296841 h 1866625"/>
                  <a:gd name="connsiteX84" fmla="*/ 1 w 1455401"/>
                  <a:gd name="connsiteY84" fmla="*/ 296835 h 1866625"/>
                  <a:gd name="connsiteX85" fmla="*/ 1 w 1455401"/>
                  <a:gd name="connsiteY85" fmla="*/ 296835 h 1866625"/>
                  <a:gd name="connsiteX86" fmla="*/ 3758 w 1455401"/>
                  <a:gd name="connsiteY86" fmla="*/ 266488 h 1866625"/>
                  <a:gd name="connsiteX87" fmla="*/ 727700 w 1455401"/>
                  <a:gd name="connsiteY87" fmla="*/ 0 h 1866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455401" h="1866625">
                    <a:moveTo>
                      <a:pt x="737517" y="911351"/>
                    </a:moveTo>
                    <a:cubicBezTo>
                      <a:pt x="757941" y="911351"/>
                      <a:pt x="774041" y="920179"/>
                      <a:pt x="785815" y="937839"/>
                    </a:cubicBezTo>
                    <a:cubicBezTo>
                      <a:pt x="797585" y="955495"/>
                      <a:pt x="803471" y="979644"/>
                      <a:pt x="803471" y="1010286"/>
                    </a:cubicBezTo>
                    <a:cubicBezTo>
                      <a:pt x="803471" y="1039193"/>
                      <a:pt x="797241" y="1062219"/>
                      <a:pt x="784774" y="1079356"/>
                    </a:cubicBezTo>
                    <a:cubicBezTo>
                      <a:pt x="772310" y="1096493"/>
                      <a:pt x="755951" y="1105062"/>
                      <a:pt x="735697" y="1105062"/>
                    </a:cubicBezTo>
                    <a:cubicBezTo>
                      <a:pt x="714406" y="1105062"/>
                      <a:pt x="697571" y="1096582"/>
                      <a:pt x="685192" y="1079616"/>
                    </a:cubicBezTo>
                    <a:cubicBezTo>
                      <a:pt x="672814" y="1062649"/>
                      <a:pt x="666627" y="1039023"/>
                      <a:pt x="666627" y="1008726"/>
                    </a:cubicBezTo>
                    <a:cubicBezTo>
                      <a:pt x="666627" y="977739"/>
                      <a:pt x="672857" y="953764"/>
                      <a:pt x="685324" y="936797"/>
                    </a:cubicBezTo>
                    <a:cubicBezTo>
                      <a:pt x="697787" y="919834"/>
                      <a:pt x="715184" y="911351"/>
                      <a:pt x="737517" y="911351"/>
                    </a:cubicBezTo>
                    <a:close/>
                    <a:moveTo>
                      <a:pt x="974881" y="822027"/>
                    </a:moveTo>
                    <a:lnTo>
                      <a:pt x="974881" y="1194390"/>
                    </a:lnTo>
                    <a:lnTo>
                      <a:pt x="1215333" y="1194390"/>
                    </a:lnTo>
                    <a:lnTo>
                      <a:pt x="1215333" y="1106622"/>
                    </a:lnTo>
                    <a:lnTo>
                      <a:pt x="1087058" y="1106622"/>
                    </a:lnTo>
                    <a:lnTo>
                      <a:pt x="1087058" y="822027"/>
                    </a:lnTo>
                    <a:close/>
                    <a:moveTo>
                      <a:pt x="738555" y="815793"/>
                    </a:moveTo>
                    <a:cubicBezTo>
                      <a:pt x="701508" y="815793"/>
                      <a:pt x="668443" y="824059"/>
                      <a:pt x="639361" y="840592"/>
                    </a:cubicBezTo>
                    <a:cubicBezTo>
                      <a:pt x="610279" y="857125"/>
                      <a:pt x="587687" y="880538"/>
                      <a:pt x="571587" y="910832"/>
                    </a:cubicBezTo>
                    <a:cubicBezTo>
                      <a:pt x="555488" y="941126"/>
                      <a:pt x="547438" y="975230"/>
                      <a:pt x="547438" y="1013140"/>
                    </a:cubicBezTo>
                    <a:cubicBezTo>
                      <a:pt x="547438" y="1049322"/>
                      <a:pt x="555403" y="1081737"/>
                      <a:pt x="571328" y="1110386"/>
                    </a:cubicBezTo>
                    <a:cubicBezTo>
                      <a:pt x="587253" y="1139037"/>
                      <a:pt x="609543" y="1161282"/>
                      <a:pt x="638192" y="1177121"/>
                    </a:cubicBezTo>
                    <a:cubicBezTo>
                      <a:pt x="666843" y="1192961"/>
                      <a:pt x="698651" y="1200880"/>
                      <a:pt x="733622" y="1200880"/>
                    </a:cubicBezTo>
                    <a:cubicBezTo>
                      <a:pt x="748680" y="1200880"/>
                      <a:pt x="763137" y="1199408"/>
                      <a:pt x="776983" y="1196466"/>
                    </a:cubicBezTo>
                    <a:lnTo>
                      <a:pt x="824244" y="1244504"/>
                    </a:lnTo>
                    <a:lnTo>
                      <a:pt x="964983" y="1244504"/>
                    </a:lnTo>
                    <a:lnTo>
                      <a:pt x="866571" y="1149465"/>
                    </a:lnTo>
                    <a:cubicBezTo>
                      <a:pt x="903791" y="1112248"/>
                      <a:pt x="922399" y="1064814"/>
                      <a:pt x="922399" y="1007169"/>
                    </a:cubicBezTo>
                    <a:cubicBezTo>
                      <a:pt x="922399" y="969949"/>
                      <a:pt x="914737" y="936669"/>
                      <a:pt x="899420" y="907325"/>
                    </a:cubicBezTo>
                    <a:cubicBezTo>
                      <a:pt x="884099" y="877983"/>
                      <a:pt x="862373" y="855391"/>
                      <a:pt x="834241" y="839555"/>
                    </a:cubicBezTo>
                    <a:cubicBezTo>
                      <a:pt x="806111" y="823715"/>
                      <a:pt x="774215" y="815793"/>
                      <a:pt x="738555" y="815793"/>
                    </a:cubicBezTo>
                    <a:close/>
                    <a:moveTo>
                      <a:pt x="391194" y="815793"/>
                    </a:moveTo>
                    <a:cubicBezTo>
                      <a:pt x="345146" y="815793"/>
                      <a:pt x="308448" y="826569"/>
                      <a:pt x="281097" y="848123"/>
                    </a:cubicBezTo>
                    <a:cubicBezTo>
                      <a:pt x="253743" y="869674"/>
                      <a:pt x="240067" y="898454"/>
                      <a:pt x="240067" y="934462"/>
                    </a:cubicBezTo>
                    <a:cubicBezTo>
                      <a:pt x="240067" y="985877"/>
                      <a:pt x="270016" y="1023094"/>
                      <a:pt x="329914" y="1046120"/>
                    </a:cubicBezTo>
                    <a:cubicBezTo>
                      <a:pt x="348437" y="1053043"/>
                      <a:pt x="361117" y="1058495"/>
                      <a:pt x="367955" y="1062479"/>
                    </a:cubicBezTo>
                    <a:cubicBezTo>
                      <a:pt x="374793" y="1066459"/>
                      <a:pt x="379900" y="1070745"/>
                      <a:pt x="383276" y="1075330"/>
                    </a:cubicBezTo>
                    <a:cubicBezTo>
                      <a:pt x="386652" y="1079918"/>
                      <a:pt x="388337" y="1085242"/>
                      <a:pt x="388337" y="1091301"/>
                    </a:cubicBezTo>
                    <a:cubicBezTo>
                      <a:pt x="388337" y="1099784"/>
                      <a:pt x="384964" y="1106231"/>
                      <a:pt x="378212" y="1110645"/>
                    </a:cubicBezTo>
                    <a:cubicBezTo>
                      <a:pt x="371459" y="1115059"/>
                      <a:pt x="361938" y="1117266"/>
                      <a:pt x="349649" y="1117266"/>
                    </a:cubicBezTo>
                    <a:cubicBezTo>
                      <a:pt x="333375" y="1117266"/>
                      <a:pt x="315805" y="1113762"/>
                      <a:pt x="296937" y="1106750"/>
                    </a:cubicBezTo>
                    <a:cubicBezTo>
                      <a:pt x="278066" y="1099742"/>
                      <a:pt x="260843" y="1090523"/>
                      <a:pt x="245263" y="1079097"/>
                    </a:cubicBezTo>
                    <a:lnTo>
                      <a:pt x="245263" y="1181145"/>
                    </a:lnTo>
                    <a:cubicBezTo>
                      <a:pt x="277632" y="1194301"/>
                      <a:pt x="313296" y="1200880"/>
                      <a:pt x="352243" y="1200880"/>
                    </a:cubicBezTo>
                    <a:cubicBezTo>
                      <a:pt x="385828" y="1200880"/>
                      <a:pt x="414565" y="1196380"/>
                      <a:pt x="438454" y="1187378"/>
                    </a:cubicBezTo>
                    <a:cubicBezTo>
                      <a:pt x="462344" y="1178376"/>
                      <a:pt x="480910" y="1164700"/>
                      <a:pt x="494152" y="1146351"/>
                    </a:cubicBezTo>
                    <a:cubicBezTo>
                      <a:pt x="507397" y="1127999"/>
                      <a:pt x="514018" y="1106448"/>
                      <a:pt x="514018" y="1081695"/>
                    </a:cubicBezTo>
                    <a:cubicBezTo>
                      <a:pt x="514018" y="1056245"/>
                      <a:pt x="506011" y="1034260"/>
                      <a:pt x="489997" y="1015737"/>
                    </a:cubicBezTo>
                    <a:cubicBezTo>
                      <a:pt x="473987" y="997214"/>
                      <a:pt x="446678" y="980163"/>
                      <a:pt x="408072" y="964582"/>
                    </a:cubicBezTo>
                    <a:cubicBezTo>
                      <a:pt x="388511" y="956447"/>
                      <a:pt x="375657" y="949826"/>
                      <a:pt x="369512" y="944719"/>
                    </a:cubicBezTo>
                    <a:cubicBezTo>
                      <a:pt x="363367" y="939612"/>
                      <a:pt x="360293" y="933162"/>
                      <a:pt x="360293" y="925372"/>
                    </a:cubicBezTo>
                    <a:cubicBezTo>
                      <a:pt x="360293" y="917237"/>
                      <a:pt x="364103" y="910832"/>
                      <a:pt x="371719" y="906159"/>
                    </a:cubicBezTo>
                    <a:cubicBezTo>
                      <a:pt x="379338" y="901482"/>
                      <a:pt x="389378" y="899147"/>
                      <a:pt x="401842" y="899147"/>
                    </a:cubicBezTo>
                    <a:cubicBezTo>
                      <a:pt x="432136" y="899147"/>
                      <a:pt x="462948" y="907716"/>
                      <a:pt x="494283" y="924853"/>
                    </a:cubicBezTo>
                    <a:lnTo>
                      <a:pt x="494283" y="830076"/>
                    </a:lnTo>
                    <a:cubicBezTo>
                      <a:pt x="478184" y="825748"/>
                      <a:pt x="465677" y="822805"/>
                      <a:pt x="456761" y="821245"/>
                    </a:cubicBezTo>
                    <a:cubicBezTo>
                      <a:pt x="447847" y="819688"/>
                      <a:pt x="437936" y="818391"/>
                      <a:pt x="427029" y="817350"/>
                    </a:cubicBezTo>
                    <a:cubicBezTo>
                      <a:pt x="416122" y="816312"/>
                      <a:pt x="404177" y="815793"/>
                      <a:pt x="391194" y="815793"/>
                    </a:cubicBezTo>
                    <a:close/>
                    <a:moveTo>
                      <a:pt x="1" y="235984"/>
                    </a:moveTo>
                    <a:cubicBezTo>
                      <a:pt x="1" y="233280"/>
                      <a:pt x="1" y="238148"/>
                      <a:pt x="1" y="257081"/>
                    </a:cubicBezTo>
                    <a:lnTo>
                      <a:pt x="1" y="296835"/>
                    </a:lnTo>
                    <a:lnTo>
                      <a:pt x="0" y="296838"/>
                    </a:lnTo>
                    <a:cubicBezTo>
                      <a:pt x="0" y="296839"/>
                      <a:pt x="0" y="242745"/>
                      <a:pt x="1" y="235984"/>
                    </a:cubicBezTo>
                    <a:close/>
                    <a:moveTo>
                      <a:pt x="727701" y="107085"/>
                    </a:moveTo>
                    <a:cubicBezTo>
                      <a:pt x="450294" y="107085"/>
                      <a:pt x="225411" y="173087"/>
                      <a:pt x="225411" y="254506"/>
                    </a:cubicBezTo>
                    <a:cubicBezTo>
                      <a:pt x="225411" y="335924"/>
                      <a:pt x="450294" y="401926"/>
                      <a:pt x="727701" y="401926"/>
                    </a:cubicBezTo>
                    <a:cubicBezTo>
                      <a:pt x="1005108" y="401926"/>
                      <a:pt x="1229991" y="335924"/>
                      <a:pt x="1229991" y="254506"/>
                    </a:cubicBezTo>
                    <a:cubicBezTo>
                      <a:pt x="1229991" y="173087"/>
                      <a:pt x="1005108" y="107085"/>
                      <a:pt x="727701" y="107085"/>
                    </a:cubicBezTo>
                    <a:close/>
                    <a:moveTo>
                      <a:pt x="727700" y="0"/>
                    </a:moveTo>
                    <a:cubicBezTo>
                      <a:pt x="1104479" y="0"/>
                      <a:pt x="1414378" y="116806"/>
                      <a:pt x="1451644" y="266488"/>
                    </a:cubicBezTo>
                    <a:lnTo>
                      <a:pt x="1454289" y="287858"/>
                    </a:lnTo>
                    <a:lnTo>
                      <a:pt x="1455400" y="287858"/>
                    </a:lnTo>
                    <a:lnTo>
                      <a:pt x="1455400" y="296838"/>
                    </a:lnTo>
                    <a:cubicBezTo>
                      <a:pt x="1455400" y="510492"/>
                      <a:pt x="1455401" y="1357626"/>
                      <a:pt x="1455401" y="1569784"/>
                    </a:cubicBezTo>
                    <a:lnTo>
                      <a:pt x="1455401" y="1569787"/>
                    </a:lnTo>
                    <a:lnTo>
                      <a:pt x="1455401" y="1569790"/>
                    </a:lnTo>
                    <a:lnTo>
                      <a:pt x="1455401" y="1578767"/>
                    </a:lnTo>
                    <a:lnTo>
                      <a:pt x="1454289" y="1578767"/>
                    </a:lnTo>
                    <a:lnTo>
                      <a:pt x="1451644" y="1600137"/>
                    </a:lnTo>
                    <a:cubicBezTo>
                      <a:pt x="1414379" y="1749819"/>
                      <a:pt x="1104480" y="1866625"/>
                      <a:pt x="727701" y="1866625"/>
                    </a:cubicBezTo>
                    <a:cubicBezTo>
                      <a:pt x="350922" y="1866625"/>
                      <a:pt x="41024" y="1749819"/>
                      <a:pt x="3758" y="1600137"/>
                    </a:cubicBezTo>
                    <a:lnTo>
                      <a:pt x="1113" y="1578767"/>
                    </a:lnTo>
                    <a:lnTo>
                      <a:pt x="1" y="1578767"/>
                    </a:lnTo>
                    <a:lnTo>
                      <a:pt x="1" y="1569787"/>
                    </a:lnTo>
                    <a:lnTo>
                      <a:pt x="1" y="296841"/>
                    </a:lnTo>
                    <a:lnTo>
                      <a:pt x="1" y="296835"/>
                    </a:lnTo>
                    <a:lnTo>
                      <a:pt x="1" y="296835"/>
                    </a:lnTo>
                    <a:lnTo>
                      <a:pt x="3758" y="266488"/>
                    </a:lnTo>
                    <a:cubicBezTo>
                      <a:pt x="41023" y="116806"/>
                      <a:pt x="350921" y="0"/>
                      <a:pt x="7277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855" tIns="60927" rIns="121855" bIns="6092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218082">
                  <a:lnSpc>
                    <a:spcPct val="90000"/>
                  </a:lnSpc>
                </a:pPr>
                <a:endParaRPr lang="en-US" sz="1697" dirty="0">
                  <a:solidFill>
                    <a:srgbClr val="FFFFFF">
                      <a:lumMod val="85000"/>
                    </a:srgbClr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endParaRPr>
              </a:p>
            </p:txBody>
          </p:sp>
        </p:grpSp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BE4E6C33-4F2D-47BE-A942-E19E073B2986}"/>
                </a:ext>
              </a:extLst>
            </p:cNvPr>
            <p:cNvGrpSpPr/>
            <p:nvPr/>
          </p:nvGrpSpPr>
          <p:grpSpPr>
            <a:xfrm>
              <a:off x="6406391" y="5492555"/>
              <a:ext cx="316389" cy="415887"/>
              <a:chOff x="4373323" y="1855264"/>
              <a:chExt cx="2771333" cy="3642856"/>
            </a:xfrm>
          </p:grpSpPr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058BF5BE-90EB-4DED-AD7C-98A4D8C3FD34}"/>
                  </a:ext>
                </a:extLst>
              </p:cNvPr>
              <p:cNvSpPr/>
              <p:nvPr/>
            </p:nvSpPr>
            <p:spPr>
              <a:xfrm>
                <a:off x="5451328" y="3779763"/>
                <a:ext cx="615330" cy="1137193"/>
              </a:xfrm>
              <a:custGeom>
                <a:avLst/>
                <a:gdLst>
                  <a:gd name="connsiteX0" fmla="*/ 307665 w 615330"/>
                  <a:gd name="connsiteY0" fmla="*/ 0 h 1137193"/>
                  <a:gd name="connsiteX1" fmla="*/ 615330 w 615330"/>
                  <a:gd name="connsiteY1" fmla="*/ 307666 h 1137193"/>
                  <a:gd name="connsiteX2" fmla="*/ 427422 w 615330"/>
                  <a:gd name="connsiteY2" fmla="*/ 591154 h 1137193"/>
                  <a:gd name="connsiteX3" fmla="*/ 412107 w 615330"/>
                  <a:gd name="connsiteY3" fmla="*/ 594246 h 1137193"/>
                  <a:gd name="connsiteX4" fmla="*/ 412107 w 615330"/>
                  <a:gd name="connsiteY4" fmla="*/ 1137193 h 1137193"/>
                  <a:gd name="connsiteX5" fmla="*/ 214098 w 615330"/>
                  <a:gd name="connsiteY5" fmla="*/ 1137193 h 1137193"/>
                  <a:gd name="connsiteX6" fmla="*/ 214098 w 615330"/>
                  <a:gd name="connsiteY6" fmla="*/ 596442 h 1137193"/>
                  <a:gd name="connsiteX7" fmla="*/ 187908 w 615330"/>
                  <a:gd name="connsiteY7" fmla="*/ 591154 h 1137193"/>
                  <a:gd name="connsiteX8" fmla="*/ 0 w 615330"/>
                  <a:gd name="connsiteY8" fmla="*/ 307666 h 1137193"/>
                  <a:gd name="connsiteX9" fmla="*/ 307665 w 615330"/>
                  <a:gd name="connsiteY9" fmla="*/ 0 h 1137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5330" h="1137193">
                    <a:moveTo>
                      <a:pt x="307665" y="0"/>
                    </a:moveTo>
                    <a:cubicBezTo>
                      <a:pt x="477584" y="0"/>
                      <a:pt x="615330" y="137747"/>
                      <a:pt x="615330" y="307666"/>
                    </a:cubicBezTo>
                    <a:cubicBezTo>
                      <a:pt x="615330" y="435106"/>
                      <a:pt x="537848" y="544448"/>
                      <a:pt x="427422" y="591154"/>
                    </a:cubicBezTo>
                    <a:lnTo>
                      <a:pt x="412107" y="594246"/>
                    </a:lnTo>
                    <a:lnTo>
                      <a:pt x="412107" y="1137193"/>
                    </a:lnTo>
                    <a:lnTo>
                      <a:pt x="214098" y="1137193"/>
                    </a:lnTo>
                    <a:lnTo>
                      <a:pt x="214098" y="596442"/>
                    </a:lnTo>
                    <a:lnTo>
                      <a:pt x="187908" y="591154"/>
                    </a:lnTo>
                    <a:cubicBezTo>
                      <a:pt x="77482" y="544448"/>
                      <a:pt x="0" y="435106"/>
                      <a:pt x="0" y="307666"/>
                    </a:cubicBezTo>
                    <a:cubicBezTo>
                      <a:pt x="0" y="137747"/>
                      <a:pt x="137746" y="0"/>
                      <a:pt x="307665" y="0"/>
                    </a:cubicBezTo>
                    <a:close/>
                  </a:path>
                </a:pathLst>
              </a:custGeom>
              <a:solidFill>
                <a:srgbClr val="50E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1218435"/>
                <a:endParaRPr lang="en-US" sz="2352" dirty="0">
                  <a:solidFill>
                    <a:prstClr val="white"/>
                  </a:solidFill>
                  <a:latin typeface="Segoe UI"/>
                </a:endParaRPr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12EB0235-FCD1-4558-B88D-ED0207F6E4FA}"/>
                  </a:ext>
                </a:extLst>
              </p:cNvPr>
              <p:cNvSpPr/>
              <p:nvPr/>
            </p:nvSpPr>
            <p:spPr>
              <a:xfrm>
                <a:off x="4373323" y="1855264"/>
                <a:ext cx="2771333" cy="3642856"/>
              </a:xfrm>
              <a:custGeom>
                <a:avLst/>
                <a:gdLst>
                  <a:gd name="connsiteX0" fmla="*/ 1405299 w 2771333"/>
                  <a:gd name="connsiteY0" fmla="*/ 377758 h 3642856"/>
                  <a:gd name="connsiteX1" fmla="*/ 750732 w 2771333"/>
                  <a:gd name="connsiteY1" fmla="*/ 940856 h 3642856"/>
                  <a:gd name="connsiteX2" fmla="*/ 738261 w 2771333"/>
                  <a:gd name="connsiteY2" fmla="*/ 1071423 h 3642856"/>
                  <a:gd name="connsiteX3" fmla="*/ 2072337 w 2771333"/>
                  <a:gd name="connsiteY3" fmla="*/ 1071423 h 3642856"/>
                  <a:gd name="connsiteX4" fmla="*/ 2059867 w 2771333"/>
                  <a:gd name="connsiteY4" fmla="*/ 940856 h 3642856"/>
                  <a:gd name="connsiteX5" fmla="*/ 1405299 w 2771333"/>
                  <a:gd name="connsiteY5" fmla="*/ 377758 h 3642856"/>
                  <a:gd name="connsiteX6" fmla="*/ 1405299 w 2771333"/>
                  <a:gd name="connsiteY6" fmla="*/ 0 h 3642856"/>
                  <a:gd name="connsiteX7" fmla="*/ 2445799 w 2771333"/>
                  <a:gd name="connsiteY7" fmla="*/ 972254 h 3642856"/>
                  <a:gd name="connsiteX8" fmla="*/ 2450636 w 2771333"/>
                  <a:gd name="connsiteY8" fmla="*/ 1071423 h 3642856"/>
                  <a:gd name="connsiteX9" fmla="*/ 2771333 w 2771333"/>
                  <a:gd name="connsiteY9" fmla="*/ 1071423 h 3642856"/>
                  <a:gd name="connsiteX10" fmla="*/ 2771333 w 2771333"/>
                  <a:gd name="connsiteY10" fmla="*/ 3642856 h 3642856"/>
                  <a:gd name="connsiteX11" fmla="*/ 0 w 2771333"/>
                  <a:gd name="connsiteY11" fmla="*/ 3642856 h 3642856"/>
                  <a:gd name="connsiteX12" fmla="*/ 0 w 2771333"/>
                  <a:gd name="connsiteY12" fmla="*/ 1071423 h 3642856"/>
                  <a:gd name="connsiteX13" fmla="*/ 359963 w 2771333"/>
                  <a:gd name="connsiteY13" fmla="*/ 1071423 h 3642856"/>
                  <a:gd name="connsiteX14" fmla="*/ 364799 w 2771333"/>
                  <a:gd name="connsiteY14" fmla="*/ 972254 h 3642856"/>
                  <a:gd name="connsiteX15" fmla="*/ 1405299 w 2771333"/>
                  <a:gd name="connsiteY15" fmla="*/ 0 h 364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771333" h="3642856">
                    <a:moveTo>
                      <a:pt x="1405299" y="377758"/>
                    </a:moveTo>
                    <a:cubicBezTo>
                      <a:pt x="1082420" y="377758"/>
                      <a:pt x="813033" y="619497"/>
                      <a:pt x="750732" y="940856"/>
                    </a:cubicBezTo>
                    <a:lnTo>
                      <a:pt x="738261" y="1071423"/>
                    </a:lnTo>
                    <a:lnTo>
                      <a:pt x="2072337" y="1071423"/>
                    </a:lnTo>
                    <a:lnTo>
                      <a:pt x="2059867" y="940856"/>
                    </a:lnTo>
                    <a:cubicBezTo>
                      <a:pt x="1997565" y="619497"/>
                      <a:pt x="1728179" y="377758"/>
                      <a:pt x="1405299" y="377758"/>
                    </a:cubicBezTo>
                    <a:close/>
                    <a:moveTo>
                      <a:pt x="1405299" y="0"/>
                    </a:moveTo>
                    <a:cubicBezTo>
                      <a:pt x="1946832" y="0"/>
                      <a:pt x="2392239" y="426154"/>
                      <a:pt x="2445799" y="972254"/>
                    </a:cubicBezTo>
                    <a:lnTo>
                      <a:pt x="2450636" y="1071423"/>
                    </a:lnTo>
                    <a:lnTo>
                      <a:pt x="2771333" y="1071423"/>
                    </a:lnTo>
                    <a:lnTo>
                      <a:pt x="2771333" y="3642856"/>
                    </a:lnTo>
                    <a:lnTo>
                      <a:pt x="0" y="3642856"/>
                    </a:lnTo>
                    <a:lnTo>
                      <a:pt x="0" y="1071423"/>
                    </a:lnTo>
                    <a:lnTo>
                      <a:pt x="359963" y="1071423"/>
                    </a:lnTo>
                    <a:lnTo>
                      <a:pt x="364799" y="972254"/>
                    </a:lnTo>
                    <a:cubicBezTo>
                      <a:pt x="418360" y="426154"/>
                      <a:pt x="863766" y="0"/>
                      <a:pt x="14052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</p:grpSp>
        <p:grpSp>
          <p:nvGrpSpPr>
            <p:cNvPr id="309" name="Group 308">
              <a:extLst>
                <a:ext uri="{FF2B5EF4-FFF2-40B4-BE49-F238E27FC236}">
                  <a16:creationId xmlns:a16="http://schemas.microsoft.com/office/drawing/2014/main" id="{F5F02A09-C6EC-42FD-9743-5D40F1428A2C}"/>
                </a:ext>
              </a:extLst>
            </p:cNvPr>
            <p:cNvGrpSpPr/>
            <p:nvPr/>
          </p:nvGrpSpPr>
          <p:grpSpPr>
            <a:xfrm>
              <a:off x="5817704" y="4542919"/>
              <a:ext cx="135607" cy="178252"/>
              <a:chOff x="4373323" y="1855264"/>
              <a:chExt cx="2771333" cy="3642856"/>
            </a:xfrm>
          </p:grpSpPr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id="{04E97B84-3C00-4E99-B456-E22FF8B68C60}"/>
                  </a:ext>
                </a:extLst>
              </p:cNvPr>
              <p:cNvSpPr/>
              <p:nvPr/>
            </p:nvSpPr>
            <p:spPr>
              <a:xfrm>
                <a:off x="4373323" y="1855264"/>
                <a:ext cx="2771333" cy="3642856"/>
              </a:xfrm>
              <a:custGeom>
                <a:avLst/>
                <a:gdLst>
                  <a:gd name="connsiteX0" fmla="*/ 1405299 w 2771333"/>
                  <a:gd name="connsiteY0" fmla="*/ 377758 h 3642856"/>
                  <a:gd name="connsiteX1" fmla="*/ 750732 w 2771333"/>
                  <a:gd name="connsiteY1" fmla="*/ 940856 h 3642856"/>
                  <a:gd name="connsiteX2" fmla="*/ 738261 w 2771333"/>
                  <a:gd name="connsiteY2" fmla="*/ 1071423 h 3642856"/>
                  <a:gd name="connsiteX3" fmla="*/ 2072337 w 2771333"/>
                  <a:gd name="connsiteY3" fmla="*/ 1071423 h 3642856"/>
                  <a:gd name="connsiteX4" fmla="*/ 2059867 w 2771333"/>
                  <a:gd name="connsiteY4" fmla="*/ 940856 h 3642856"/>
                  <a:gd name="connsiteX5" fmla="*/ 1405299 w 2771333"/>
                  <a:gd name="connsiteY5" fmla="*/ 377758 h 3642856"/>
                  <a:gd name="connsiteX6" fmla="*/ 1405299 w 2771333"/>
                  <a:gd name="connsiteY6" fmla="*/ 0 h 3642856"/>
                  <a:gd name="connsiteX7" fmla="*/ 2445799 w 2771333"/>
                  <a:gd name="connsiteY7" fmla="*/ 972254 h 3642856"/>
                  <a:gd name="connsiteX8" fmla="*/ 2450636 w 2771333"/>
                  <a:gd name="connsiteY8" fmla="*/ 1071423 h 3642856"/>
                  <a:gd name="connsiteX9" fmla="*/ 2771333 w 2771333"/>
                  <a:gd name="connsiteY9" fmla="*/ 1071423 h 3642856"/>
                  <a:gd name="connsiteX10" fmla="*/ 2771333 w 2771333"/>
                  <a:gd name="connsiteY10" fmla="*/ 3642856 h 3642856"/>
                  <a:gd name="connsiteX11" fmla="*/ 0 w 2771333"/>
                  <a:gd name="connsiteY11" fmla="*/ 3642856 h 3642856"/>
                  <a:gd name="connsiteX12" fmla="*/ 0 w 2771333"/>
                  <a:gd name="connsiteY12" fmla="*/ 1071423 h 3642856"/>
                  <a:gd name="connsiteX13" fmla="*/ 359963 w 2771333"/>
                  <a:gd name="connsiteY13" fmla="*/ 1071423 h 3642856"/>
                  <a:gd name="connsiteX14" fmla="*/ 364799 w 2771333"/>
                  <a:gd name="connsiteY14" fmla="*/ 972254 h 3642856"/>
                  <a:gd name="connsiteX15" fmla="*/ 1405299 w 2771333"/>
                  <a:gd name="connsiteY15" fmla="*/ 0 h 364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771333" h="3642856">
                    <a:moveTo>
                      <a:pt x="1405299" y="377758"/>
                    </a:moveTo>
                    <a:cubicBezTo>
                      <a:pt x="1082420" y="377758"/>
                      <a:pt x="813033" y="619497"/>
                      <a:pt x="750732" y="940856"/>
                    </a:cubicBezTo>
                    <a:lnTo>
                      <a:pt x="738261" y="1071423"/>
                    </a:lnTo>
                    <a:lnTo>
                      <a:pt x="2072337" y="1071423"/>
                    </a:lnTo>
                    <a:lnTo>
                      <a:pt x="2059867" y="940856"/>
                    </a:lnTo>
                    <a:cubicBezTo>
                      <a:pt x="1997565" y="619497"/>
                      <a:pt x="1728179" y="377758"/>
                      <a:pt x="1405299" y="377758"/>
                    </a:cubicBezTo>
                    <a:close/>
                    <a:moveTo>
                      <a:pt x="1405299" y="0"/>
                    </a:moveTo>
                    <a:cubicBezTo>
                      <a:pt x="1946832" y="0"/>
                      <a:pt x="2392239" y="426154"/>
                      <a:pt x="2445799" y="972254"/>
                    </a:cubicBezTo>
                    <a:lnTo>
                      <a:pt x="2450636" y="1071423"/>
                    </a:lnTo>
                    <a:lnTo>
                      <a:pt x="2771333" y="1071423"/>
                    </a:lnTo>
                    <a:lnTo>
                      <a:pt x="2771333" y="3642856"/>
                    </a:lnTo>
                    <a:lnTo>
                      <a:pt x="0" y="3642856"/>
                    </a:lnTo>
                    <a:lnTo>
                      <a:pt x="0" y="1071423"/>
                    </a:lnTo>
                    <a:lnTo>
                      <a:pt x="359963" y="1071423"/>
                    </a:lnTo>
                    <a:lnTo>
                      <a:pt x="364799" y="972254"/>
                    </a:lnTo>
                    <a:cubicBezTo>
                      <a:pt x="418360" y="426154"/>
                      <a:pt x="863766" y="0"/>
                      <a:pt x="14052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044E47B8-BA52-4526-A4BA-8CAB8F9AF787}"/>
                  </a:ext>
                </a:extLst>
              </p:cNvPr>
              <p:cNvSpPr/>
              <p:nvPr/>
            </p:nvSpPr>
            <p:spPr>
              <a:xfrm>
                <a:off x="5451328" y="3779763"/>
                <a:ext cx="615330" cy="1137193"/>
              </a:xfrm>
              <a:custGeom>
                <a:avLst/>
                <a:gdLst>
                  <a:gd name="connsiteX0" fmla="*/ 307665 w 615330"/>
                  <a:gd name="connsiteY0" fmla="*/ 0 h 1137193"/>
                  <a:gd name="connsiteX1" fmla="*/ 615330 w 615330"/>
                  <a:gd name="connsiteY1" fmla="*/ 307666 h 1137193"/>
                  <a:gd name="connsiteX2" fmla="*/ 427422 w 615330"/>
                  <a:gd name="connsiteY2" fmla="*/ 591154 h 1137193"/>
                  <a:gd name="connsiteX3" fmla="*/ 412107 w 615330"/>
                  <a:gd name="connsiteY3" fmla="*/ 594246 h 1137193"/>
                  <a:gd name="connsiteX4" fmla="*/ 412107 w 615330"/>
                  <a:gd name="connsiteY4" fmla="*/ 1137193 h 1137193"/>
                  <a:gd name="connsiteX5" fmla="*/ 214098 w 615330"/>
                  <a:gd name="connsiteY5" fmla="*/ 1137193 h 1137193"/>
                  <a:gd name="connsiteX6" fmla="*/ 214098 w 615330"/>
                  <a:gd name="connsiteY6" fmla="*/ 596442 h 1137193"/>
                  <a:gd name="connsiteX7" fmla="*/ 187908 w 615330"/>
                  <a:gd name="connsiteY7" fmla="*/ 591154 h 1137193"/>
                  <a:gd name="connsiteX8" fmla="*/ 0 w 615330"/>
                  <a:gd name="connsiteY8" fmla="*/ 307666 h 1137193"/>
                  <a:gd name="connsiteX9" fmla="*/ 307665 w 615330"/>
                  <a:gd name="connsiteY9" fmla="*/ 0 h 1137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5330" h="1137193">
                    <a:moveTo>
                      <a:pt x="307665" y="0"/>
                    </a:moveTo>
                    <a:cubicBezTo>
                      <a:pt x="477584" y="0"/>
                      <a:pt x="615330" y="137747"/>
                      <a:pt x="615330" y="307666"/>
                    </a:cubicBezTo>
                    <a:cubicBezTo>
                      <a:pt x="615330" y="435106"/>
                      <a:pt x="537848" y="544448"/>
                      <a:pt x="427422" y="591154"/>
                    </a:cubicBezTo>
                    <a:lnTo>
                      <a:pt x="412107" y="594246"/>
                    </a:lnTo>
                    <a:lnTo>
                      <a:pt x="412107" y="1137193"/>
                    </a:lnTo>
                    <a:lnTo>
                      <a:pt x="214098" y="1137193"/>
                    </a:lnTo>
                    <a:lnTo>
                      <a:pt x="214098" y="596442"/>
                    </a:lnTo>
                    <a:lnTo>
                      <a:pt x="187908" y="591154"/>
                    </a:lnTo>
                    <a:cubicBezTo>
                      <a:pt x="77482" y="544448"/>
                      <a:pt x="0" y="435106"/>
                      <a:pt x="0" y="307666"/>
                    </a:cubicBezTo>
                    <a:cubicBezTo>
                      <a:pt x="0" y="137747"/>
                      <a:pt x="137746" y="0"/>
                      <a:pt x="307665" y="0"/>
                    </a:cubicBezTo>
                    <a:close/>
                  </a:path>
                </a:pathLst>
              </a:custGeom>
              <a:solidFill>
                <a:srgbClr val="50E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1218435"/>
                <a:endParaRPr lang="en-US" sz="2352" dirty="0">
                  <a:solidFill>
                    <a:prstClr val="white"/>
                  </a:solidFill>
                  <a:latin typeface="Segoe UI"/>
                </a:endParaRPr>
              </a:p>
            </p:txBody>
          </p:sp>
        </p:grp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D62326D5-E90A-48DC-94D6-3FF9DD1B49E8}"/>
                </a:ext>
              </a:extLst>
            </p:cNvPr>
            <p:cNvSpPr/>
            <p:nvPr/>
          </p:nvSpPr>
          <p:spPr>
            <a:xfrm>
              <a:off x="5342453" y="5119739"/>
              <a:ext cx="895193" cy="1923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05051">
                <a:defRPr/>
              </a:pPr>
              <a:r>
                <a:rPr lang="en-US" sz="1066" b="1" kern="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078D7"/>
                  </a:solidFill>
                  <a:latin typeface="Segoe UI" charset="0"/>
                  <a:cs typeface="Segoe UI" charset="0"/>
                </a:rPr>
                <a:t>Secure Enclaves</a:t>
              </a:r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0FC36418-3D87-458F-ADB0-3BAF9A525C25}"/>
                </a:ext>
              </a:extLst>
            </p:cNvPr>
            <p:cNvSpPr/>
            <p:nvPr/>
          </p:nvSpPr>
          <p:spPr>
            <a:xfrm>
              <a:off x="4441778" y="5569888"/>
              <a:ext cx="866309" cy="3154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1005051">
                <a:defRPr/>
              </a:pPr>
              <a:r>
                <a:rPr lang="en-US" sz="1066" b="1" kern="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078D7"/>
                  </a:solidFill>
                  <a:latin typeface="Segoe UI" charset="0"/>
                  <a:cs typeface="Segoe UI" charset="0"/>
                </a:rPr>
                <a:t>Data Classification</a:t>
              </a:r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55F4ECF3-63AE-45AB-A5A7-32BD26C2050A}"/>
                </a:ext>
              </a:extLst>
            </p:cNvPr>
            <p:cNvSpPr/>
            <p:nvPr/>
          </p:nvSpPr>
          <p:spPr>
            <a:xfrm>
              <a:off x="6522414" y="5011746"/>
              <a:ext cx="1023317" cy="980527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</a:ln>
            <a:effectLst/>
          </p:spPr>
          <p:txBody>
            <a:bodyPr rtlCol="0" anchor="b"/>
            <a:lstStyle/>
            <a:p>
              <a:pPr algn="ctr" defTabSz="1218479">
                <a:defRPr/>
              </a:pPr>
              <a:endParaRPr lang="en-US" sz="1599" kern="0" dirty="0">
                <a:solidFill>
                  <a:srgbClr val="0078D7"/>
                </a:solidFill>
                <a:latin typeface="Segoe UI Semibold"/>
              </a:endParaRPr>
            </a:p>
          </p:txBody>
        </p:sp>
        <p:grpSp>
          <p:nvGrpSpPr>
            <p:cNvPr id="319" name="Group 318">
              <a:extLst>
                <a:ext uri="{FF2B5EF4-FFF2-40B4-BE49-F238E27FC236}">
                  <a16:creationId xmlns:a16="http://schemas.microsoft.com/office/drawing/2014/main" id="{60860919-44F3-4D7B-9D13-A859BB838C47}"/>
                </a:ext>
              </a:extLst>
            </p:cNvPr>
            <p:cNvGrpSpPr/>
            <p:nvPr/>
          </p:nvGrpSpPr>
          <p:grpSpPr>
            <a:xfrm>
              <a:off x="5346997" y="5452758"/>
              <a:ext cx="402235" cy="519015"/>
              <a:chOff x="5346997" y="5452758"/>
              <a:chExt cx="402235" cy="519015"/>
            </a:xfrm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7CDD5996-5955-4072-A4AC-C4CED2E87D56}"/>
                  </a:ext>
                </a:extLst>
              </p:cNvPr>
              <p:cNvSpPr/>
              <p:nvPr/>
            </p:nvSpPr>
            <p:spPr>
              <a:xfrm>
                <a:off x="5346997" y="5452758"/>
                <a:ext cx="402235" cy="519015"/>
              </a:xfrm>
              <a:prstGeom prst="rect">
                <a:avLst/>
              </a:prstGeom>
              <a:noFill/>
              <a:ln w="12700" cap="flat" cmpd="sng" algn="ctr">
                <a:solidFill>
                  <a:srgbClr val="0078D7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243710" tIns="194969" rIns="243710" bIns="194969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242560">
                  <a:lnSpc>
                    <a:spcPct val="90000"/>
                  </a:lnSpc>
                </a:pPr>
                <a:endParaRPr lang="en-US" sz="3199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cs typeface="Segoe UI" pitchFamily="34" charset="0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B49C5FE1-B9E8-4134-B21A-78BD5D981107}"/>
                  </a:ext>
                </a:extLst>
              </p:cNvPr>
              <p:cNvSpPr/>
              <p:nvPr/>
            </p:nvSpPr>
            <p:spPr>
              <a:xfrm>
                <a:off x="5561090" y="5550073"/>
                <a:ext cx="110290" cy="25950"/>
              </a:xfrm>
              <a:custGeom>
                <a:avLst/>
                <a:gdLst>
                  <a:gd name="connsiteX0" fmla="*/ 0 w 110290"/>
                  <a:gd name="connsiteY0" fmla="*/ 0 h 25950"/>
                  <a:gd name="connsiteX1" fmla="*/ 110291 w 110290"/>
                  <a:gd name="connsiteY1" fmla="*/ 0 h 25950"/>
                  <a:gd name="connsiteX2" fmla="*/ 110291 w 110290"/>
                  <a:gd name="connsiteY2" fmla="*/ 25951 h 25950"/>
                  <a:gd name="connsiteX3" fmla="*/ 0 w 110290"/>
                  <a:gd name="connsiteY3" fmla="*/ 25951 h 2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290" h="25950">
                    <a:moveTo>
                      <a:pt x="0" y="0"/>
                    </a:moveTo>
                    <a:lnTo>
                      <a:pt x="110291" y="0"/>
                    </a:lnTo>
                    <a:lnTo>
                      <a:pt x="110291" y="25951"/>
                    </a:lnTo>
                    <a:lnTo>
                      <a:pt x="0" y="25951"/>
                    </a:lnTo>
                    <a:close/>
                  </a:path>
                </a:pathLst>
              </a:custGeom>
              <a:solidFill>
                <a:schemeClr val="accent1"/>
              </a:solidFill>
              <a:ln w="6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31506B28-6650-4703-820F-DBB9E1A2FF5D}"/>
                  </a:ext>
                </a:extLst>
              </p:cNvPr>
              <p:cNvSpPr/>
              <p:nvPr/>
            </p:nvSpPr>
            <p:spPr>
              <a:xfrm>
                <a:off x="5561090" y="5653876"/>
                <a:ext cx="110290" cy="25950"/>
              </a:xfrm>
              <a:custGeom>
                <a:avLst/>
                <a:gdLst>
                  <a:gd name="connsiteX0" fmla="*/ 0 w 110290"/>
                  <a:gd name="connsiteY0" fmla="*/ 0 h 25950"/>
                  <a:gd name="connsiteX1" fmla="*/ 110291 w 110290"/>
                  <a:gd name="connsiteY1" fmla="*/ 0 h 25950"/>
                  <a:gd name="connsiteX2" fmla="*/ 110291 w 110290"/>
                  <a:gd name="connsiteY2" fmla="*/ 25951 h 25950"/>
                  <a:gd name="connsiteX3" fmla="*/ 0 w 110290"/>
                  <a:gd name="connsiteY3" fmla="*/ 25951 h 2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290" h="25950">
                    <a:moveTo>
                      <a:pt x="0" y="0"/>
                    </a:moveTo>
                    <a:lnTo>
                      <a:pt x="110291" y="0"/>
                    </a:lnTo>
                    <a:lnTo>
                      <a:pt x="110291" y="25951"/>
                    </a:lnTo>
                    <a:lnTo>
                      <a:pt x="0" y="25951"/>
                    </a:lnTo>
                    <a:close/>
                  </a:path>
                </a:pathLst>
              </a:custGeom>
              <a:solidFill>
                <a:schemeClr val="accent1"/>
              </a:solidFill>
              <a:ln w="6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28805A98-2193-4F1B-A002-DBCA2C0F7A7A}"/>
                  </a:ext>
                </a:extLst>
              </p:cNvPr>
              <p:cNvSpPr/>
              <p:nvPr/>
            </p:nvSpPr>
            <p:spPr>
              <a:xfrm>
                <a:off x="5561090" y="5861482"/>
                <a:ext cx="110290" cy="25950"/>
              </a:xfrm>
              <a:custGeom>
                <a:avLst/>
                <a:gdLst>
                  <a:gd name="connsiteX0" fmla="*/ 0 w 110290"/>
                  <a:gd name="connsiteY0" fmla="*/ 0 h 25950"/>
                  <a:gd name="connsiteX1" fmla="*/ 110291 w 110290"/>
                  <a:gd name="connsiteY1" fmla="*/ 0 h 25950"/>
                  <a:gd name="connsiteX2" fmla="*/ 110291 w 110290"/>
                  <a:gd name="connsiteY2" fmla="*/ 25951 h 25950"/>
                  <a:gd name="connsiteX3" fmla="*/ 0 w 110290"/>
                  <a:gd name="connsiteY3" fmla="*/ 25951 h 2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290" h="25950">
                    <a:moveTo>
                      <a:pt x="0" y="0"/>
                    </a:moveTo>
                    <a:lnTo>
                      <a:pt x="110291" y="0"/>
                    </a:lnTo>
                    <a:lnTo>
                      <a:pt x="110291" y="25951"/>
                    </a:lnTo>
                    <a:lnTo>
                      <a:pt x="0" y="25951"/>
                    </a:lnTo>
                    <a:close/>
                  </a:path>
                </a:pathLst>
              </a:custGeom>
              <a:solidFill>
                <a:schemeClr val="accent1"/>
              </a:solidFill>
              <a:ln w="6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25A8945C-8083-4354-A8D0-9587B05446BF}"/>
                  </a:ext>
                </a:extLst>
              </p:cNvPr>
              <p:cNvSpPr/>
              <p:nvPr/>
            </p:nvSpPr>
            <p:spPr>
              <a:xfrm>
                <a:off x="5561090" y="5757679"/>
                <a:ext cx="110290" cy="25950"/>
              </a:xfrm>
              <a:custGeom>
                <a:avLst/>
                <a:gdLst>
                  <a:gd name="connsiteX0" fmla="*/ 0 w 110290"/>
                  <a:gd name="connsiteY0" fmla="*/ 0 h 25950"/>
                  <a:gd name="connsiteX1" fmla="*/ 110291 w 110290"/>
                  <a:gd name="connsiteY1" fmla="*/ 0 h 25950"/>
                  <a:gd name="connsiteX2" fmla="*/ 110291 w 110290"/>
                  <a:gd name="connsiteY2" fmla="*/ 25951 h 25950"/>
                  <a:gd name="connsiteX3" fmla="*/ 0 w 110290"/>
                  <a:gd name="connsiteY3" fmla="*/ 25951 h 2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290" h="25950">
                    <a:moveTo>
                      <a:pt x="0" y="0"/>
                    </a:moveTo>
                    <a:lnTo>
                      <a:pt x="110291" y="0"/>
                    </a:lnTo>
                    <a:lnTo>
                      <a:pt x="110291" y="25951"/>
                    </a:lnTo>
                    <a:lnTo>
                      <a:pt x="0" y="25951"/>
                    </a:lnTo>
                    <a:close/>
                  </a:path>
                </a:pathLst>
              </a:custGeom>
              <a:solidFill>
                <a:schemeClr val="accent1"/>
              </a:solidFill>
              <a:ln w="6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0C351BAB-FA80-46B9-89A8-5A3D6BC29402}"/>
                  </a:ext>
                </a:extLst>
              </p:cNvPr>
              <p:cNvSpPr/>
              <p:nvPr/>
            </p:nvSpPr>
            <p:spPr>
              <a:xfrm>
                <a:off x="5424849" y="5517635"/>
                <a:ext cx="96017" cy="79149"/>
              </a:xfrm>
              <a:custGeom>
                <a:avLst/>
                <a:gdLst>
                  <a:gd name="connsiteX0" fmla="*/ 96018 w 96017"/>
                  <a:gd name="connsiteY0" fmla="*/ 18166 h 79149"/>
                  <a:gd name="connsiteX1" fmla="*/ 77852 w 96017"/>
                  <a:gd name="connsiteY1" fmla="*/ 0 h 79149"/>
                  <a:gd name="connsiteX2" fmla="*/ 35033 w 96017"/>
                  <a:gd name="connsiteY2" fmla="*/ 42819 h 79149"/>
                  <a:gd name="connsiteX3" fmla="*/ 18165 w 96017"/>
                  <a:gd name="connsiteY3" fmla="*/ 25951 h 79149"/>
                  <a:gd name="connsiteX4" fmla="*/ 0 w 96017"/>
                  <a:gd name="connsiteY4" fmla="*/ 44116 h 79149"/>
                  <a:gd name="connsiteX5" fmla="*/ 35033 w 96017"/>
                  <a:gd name="connsiteY5" fmla="*/ 79150 h 79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017" h="79149">
                    <a:moveTo>
                      <a:pt x="96018" y="18166"/>
                    </a:moveTo>
                    <a:lnTo>
                      <a:pt x="77852" y="0"/>
                    </a:lnTo>
                    <a:lnTo>
                      <a:pt x="35033" y="42819"/>
                    </a:lnTo>
                    <a:lnTo>
                      <a:pt x="18165" y="25951"/>
                    </a:lnTo>
                    <a:lnTo>
                      <a:pt x="0" y="44116"/>
                    </a:lnTo>
                    <a:lnTo>
                      <a:pt x="35033" y="79150"/>
                    </a:lnTo>
                    <a:close/>
                  </a:path>
                </a:pathLst>
              </a:custGeom>
              <a:solidFill>
                <a:schemeClr val="accent1"/>
              </a:solidFill>
              <a:ln w="6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E46AE6A2-E63C-4094-A9F5-2C10A4B8C79B}"/>
                  </a:ext>
                </a:extLst>
              </p:cNvPr>
              <p:cNvSpPr/>
              <p:nvPr/>
            </p:nvSpPr>
            <p:spPr>
              <a:xfrm>
                <a:off x="5424849" y="5621438"/>
                <a:ext cx="96017" cy="79149"/>
              </a:xfrm>
              <a:custGeom>
                <a:avLst/>
                <a:gdLst>
                  <a:gd name="connsiteX0" fmla="*/ 96018 w 96017"/>
                  <a:gd name="connsiteY0" fmla="*/ 18166 h 79149"/>
                  <a:gd name="connsiteX1" fmla="*/ 77852 w 96017"/>
                  <a:gd name="connsiteY1" fmla="*/ 0 h 79149"/>
                  <a:gd name="connsiteX2" fmla="*/ 35033 w 96017"/>
                  <a:gd name="connsiteY2" fmla="*/ 42819 h 79149"/>
                  <a:gd name="connsiteX3" fmla="*/ 18165 w 96017"/>
                  <a:gd name="connsiteY3" fmla="*/ 25951 h 79149"/>
                  <a:gd name="connsiteX4" fmla="*/ 0 w 96017"/>
                  <a:gd name="connsiteY4" fmla="*/ 44116 h 79149"/>
                  <a:gd name="connsiteX5" fmla="*/ 35033 w 96017"/>
                  <a:gd name="connsiteY5" fmla="*/ 79150 h 79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017" h="79149">
                    <a:moveTo>
                      <a:pt x="96018" y="18166"/>
                    </a:moveTo>
                    <a:lnTo>
                      <a:pt x="77852" y="0"/>
                    </a:lnTo>
                    <a:lnTo>
                      <a:pt x="35033" y="42819"/>
                    </a:lnTo>
                    <a:lnTo>
                      <a:pt x="18165" y="25951"/>
                    </a:lnTo>
                    <a:lnTo>
                      <a:pt x="0" y="44116"/>
                    </a:lnTo>
                    <a:lnTo>
                      <a:pt x="35033" y="79150"/>
                    </a:lnTo>
                    <a:close/>
                  </a:path>
                </a:pathLst>
              </a:custGeom>
              <a:solidFill>
                <a:schemeClr val="accent1"/>
              </a:solidFill>
              <a:ln w="6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1A9E9607-8FA3-4EBB-9FB9-FDEB51D218F2}"/>
                  </a:ext>
                </a:extLst>
              </p:cNvPr>
              <p:cNvSpPr/>
              <p:nvPr/>
            </p:nvSpPr>
            <p:spPr>
              <a:xfrm>
                <a:off x="5424849" y="5725241"/>
                <a:ext cx="96017" cy="79149"/>
              </a:xfrm>
              <a:custGeom>
                <a:avLst/>
                <a:gdLst>
                  <a:gd name="connsiteX0" fmla="*/ 96018 w 96017"/>
                  <a:gd name="connsiteY0" fmla="*/ 18166 h 79149"/>
                  <a:gd name="connsiteX1" fmla="*/ 77852 w 96017"/>
                  <a:gd name="connsiteY1" fmla="*/ 0 h 79149"/>
                  <a:gd name="connsiteX2" fmla="*/ 35033 w 96017"/>
                  <a:gd name="connsiteY2" fmla="*/ 42819 h 79149"/>
                  <a:gd name="connsiteX3" fmla="*/ 18165 w 96017"/>
                  <a:gd name="connsiteY3" fmla="*/ 25951 h 79149"/>
                  <a:gd name="connsiteX4" fmla="*/ 0 w 96017"/>
                  <a:gd name="connsiteY4" fmla="*/ 44116 h 79149"/>
                  <a:gd name="connsiteX5" fmla="*/ 35033 w 96017"/>
                  <a:gd name="connsiteY5" fmla="*/ 79150 h 79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017" h="79149">
                    <a:moveTo>
                      <a:pt x="96018" y="18166"/>
                    </a:moveTo>
                    <a:lnTo>
                      <a:pt x="77852" y="0"/>
                    </a:lnTo>
                    <a:lnTo>
                      <a:pt x="35033" y="42819"/>
                    </a:lnTo>
                    <a:lnTo>
                      <a:pt x="18165" y="25951"/>
                    </a:lnTo>
                    <a:lnTo>
                      <a:pt x="0" y="44116"/>
                    </a:lnTo>
                    <a:lnTo>
                      <a:pt x="35033" y="79150"/>
                    </a:lnTo>
                    <a:close/>
                  </a:path>
                </a:pathLst>
              </a:custGeom>
              <a:solidFill>
                <a:schemeClr val="accent1"/>
              </a:solidFill>
              <a:ln w="6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061165A1-04B5-4E17-B150-5894784114C7}"/>
                  </a:ext>
                </a:extLst>
              </p:cNvPr>
              <p:cNvSpPr/>
              <p:nvPr/>
            </p:nvSpPr>
            <p:spPr>
              <a:xfrm>
                <a:off x="5424849" y="5827746"/>
                <a:ext cx="96017" cy="79149"/>
              </a:xfrm>
              <a:custGeom>
                <a:avLst/>
                <a:gdLst>
                  <a:gd name="connsiteX0" fmla="*/ 96018 w 96017"/>
                  <a:gd name="connsiteY0" fmla="*/ 18165 h 79149"/>
                  <a:gd name="connsiteX1" fmla="*/ 77852 w 96017"/>
                  <a:gd name="connsiteY1" fmla="*/ 0 h 79149"/>
                  <a:gd name="connsiteX2" fmla="*/ 35033 w 96017"/>
                  <a:gd name="connsiteY2" fmla="*/ 42819 h 79149"/>
                  <a:gd name="connsiteX3" fmla="*/ 18165 w 96017"/>
                  <a:gd name="connsiteY3" fmla="*/ 25951 h 79149"/>
                  <a:gd name="connsiteX4" fmla="*/ 0 w 96017"/>
                  <a:gd name="connsiteY4" fmla="*/ 44116 h 79149"/>
                  <a:gd name="connsiteX5" fmla="*/ 35033 w 96017"/>
                  <a:gd name="connsiteY5" fmla="*/ 79150 h 79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017" h="79149">
                    <a:moveTo>
                      <a:pt x="96018" y="18165"/>
                    </a:moveTo>
                    <a:lnTo>
                      <a:pt x="77852" y="0"/>
                    </a:lnTo>
                    <a:lnTo>
                      <a:pt x="35033" y="42819"/>
                    </a:lnTo>
                    <a:lnTo>
                      <a:pt x="18165" y="25951"/>
                    </a:lnTo>
                    <a:lnTo>
                      <a:pt x="0" y="44116"/>
                    </a:lnTo>
                    <a:lnTo>
                      <a:pt x="35033" y="79150"/>
                    </a:lnTo>
                    <a:close/>
                  </a:path>
                </a:pathLst>
              </a:custGeom>
              <a:solidFill>
                <a:schemeClr val="accent1"/>
              </a:solidFill>
              <a:ln w="6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435"/>
                <a:endParaRPr lang="en-US" sz="2352" dirty="0">
                  <a:solidFill>
                    <a:prstClr val="black"/>
                  </a:solidFill>
                  <a:latin typeface="Segoe UI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ECFAF70-6962-4061-B14E-D3F462A921C6}"/>
              </a:ext>
            </a:extLst>
          </p:cNvPr>
          <p:cNvGrpSpPr/>
          <p:nvPr/>
        </p:nvGrpSpPr>
        <p:grpSpPr>
          <a:xfrm>
            <a:off x="10790015" y="5438651"/>
            <a:ext cx="4269004" cy="2982959"/>
            <a:chOff x="8095957" y="3989045"/>
            <a:chExt cx="3203458" cy="2238410"/>
          </a:xfrm>
        </p:grpSpPr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8523F185-D300-474D-8F8E-D07C44681EF6}"/>
                </a:ext>
              </a:extLst>
            </p:cNvPr>
            <p:cNvSpPr/>
            <p:nvPr/>
          </p:nvSpPr>
          <p:spPr>
            <a:xfrm>
              <a:off x="8095957" y="3989045"/>
              <a:ext cx="2997262" cy="253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435"/>
              <a:r>
                <a:rPr lang="en-US" sz="1599" dirty="0">
                  <a:solidFill>
                    <a:prstClr val="black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Business critical high availability</a:t>
              </a:r>
            </a:p>
          </p:txBody>
        </p:sp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1F2BDA3A-04DA-45DE-98CC-7B13247185E4}"/>
                </a:ext>
              </a:extLst>
            </p:cNvPr>
            <p:cNvSpPr/>
            <p:nvPr/>
          </p:nvSpPr>
          <p:spPr>
            <a:xfrm>
              <a:off x="8982598" y="6035089"/>
              <a:ext cx="1649406" cy="1923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753788">
                <a:defRPr/>
              </a:pPr>
              <a:r>
                <a:rPr lang="en-US" sz="1066" b="1" kern="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078D4"/>
                  </a:solidFill>
                  <a:latin typeface="Segoe UI"/>
                  <a:cs typeface="Segoe UI Semibold" charset="0"/>
                </a:rPr>
                <a:t>Accelerated Database Recovery</a:t>
              </a:r>
            </a:p>
          </p:txBody>
        </p:sp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098F00FB-2C10-4820-92D2-C582286C8231}"/>
                </a:ext>
              </a:extLst>
            </p:cNvPr>
            <p:cNvGrpSpPr/>
            <p:nvPr/>
          </p:nvGrpSpPr>
          <p:grpSpPr>
            <a:xfrm>
              <a:off x="8905849" y="5146039"/>
              <a:ext cx="458954" cy="588629"/>
              <a:chOff x="10344945" y="2179929"/>
              <a:chExt cx="401613" cy="515089"/>
            </a:xfrm>
          </p:grpSpPr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F2966684-5DD3-4603-8B69-66F01C975F2D}"/>
                  </a:ext>
                </a:extLst>
              </p:cNvPr>
              <p:cNvSpPr/>
              <p:nvPr/>
            </p:nvSpPr>
            <p:spPr bwMode="auto">
              <a:xfrm>
                <a:off x="10374086" y="2369861"/>
                <a:ext cx="332014" cy="201889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0" tIns="62149" rIns="0" bIns="62149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42560"/>
                <a:endParaRPr lang="en-US" sz="1866" dirty="0">
                  <a:gradFill>
                    <a:gsLst>
                      <a:gs pos="40075">
                        <a:srgbClr val="FFFFFF"/>
                      </a:gs>
                      <a:gs pos="30000">
                        <a:srgbClr val="FFFFFF"/>
                      </a:gs>
                    </a:gsLst>
                    <a:lin ang="5400000" scaled="0"/>
                  </a:gradFill>
                  <a:latin typeface="Segoe UI"/>
                </a:endParaRPr>
              </a:p>
            </p:txBody>
          </p:sp>
          <p:sp>
            <p:nvSpPr>
              <p:cNvPr id="323" name="Freeform 188">
                <a:extLst>
                  <a:ext uri="{FF2B5EF4-FFF2-40B4-BE49-F238E27FC236}">
                    <a16:creationId xmlns:a16="http://schemas.microsoft.com/office/drawing/2014/main" id="{108CFD39-770C-4297-BAF3-575828AD7525}"/>
                  </a:ext>
                </a:extLst>
              </p:cNvPr>
              <p:cNvSpPr/>
              <p:nvPr/>
            </p:nvSpPr>
            <p:spPr bwMode="auto">
              <a:xfrm>
                <a:off x="10344945" y="2179929"/>
                <a:ext cx="401613" cy="515089"/>
              </a:xfrm>
              <a:custGeom>
                <a:avLst/>
                <a:gdLst>
                  <a:gd name="connsiteX0" fmla="*/ 737517 w 1455401"/>
                  <a:gd name="connsiteY0" fmla="*/ 911351 h 1866625"/>
                  <a:gd name="connsiteX1" fmla="*/ 785815 w 1455401"/>
                  <a:gd name="connsiteY1" fmla="*/ 937839 h 1866625"/>
                  <a:gd name="connsiteX2" fmla="*/ 803471 w 1455401"/>
                  <a:gd name="connsiteY2" fmla="*/ 1010286 h 1866625"/>
                  <a:gd name="connsiteX3" fmla="*/ 784774 w 1455401"/>
                  <a:gd name="connsiteY3" fmla="*/ 1079356 h 1866625"/>
                  <a:gd name="connsiteX4" fmla="*/ 735697 w 1455401"/>
                  <a:gd name="connsiteY4" fmla="*/ 1105062 h 1866625"/>
                  <a:gd name="connsiteX5" fmla="*/ 685192 w 1455401"/>
                  <a:gd name="connsiteY5" fmla="*/ 1079616 h 1866625"/>
                  <a:gd name="connsiteX6" fmla="*/ 666627 w 1455401"/>
                  <a:gd name="connsiteY6" fmla="*/ 1008726 h 1866625"/>
                  <a:gd name="connsiteX7" fmla="*/ 685324 w 1455401"/>
                  <a:gd name="connsiteY7" fmla="*/ 936797 h 1866625"/>
                  <a:gd name="connsiteX8" fmla="*/ 737517 w 1455401"/>
                  <a:gd name="connsiteY8" fmla="*/ 911351 h 1866625"/>
                  <a:gd name="connsiteX9" fmla="*/ 974881 w 1455401"/>
                  <a:gd name="connsiteY9" fmla="*/ 822027 h 1866625"/>
                  <a:gd name="connsiteX10" fmla="*/ 974881 w 1455401"/>
                  <a:gd name="connsiteY10" fmla="*/ 1194390 h 1866625"/>
                  <a:gd name="connsiteX11" fmla="*/ 1215333 w 1455401"/>
                  <a:gd name="connsiteY11" fmla="*/ 1194390 h 1866625"/>
                  <a:gd name="connsiteX12" fmla="*/ 1215333 w 1455401"/>
                  <a:gd name="connsiteY12" fmla="*/ 1106622 h 1866625"/>
                  <a:gd name="connsiteX13" fmla="*/ 1087058 w 1455401"/>
                  <a:gd name="connsiteY13" fmla="*/ 1106622 h 1866625"/>
                  <a:gd name="connsiteX14" fmla="*/ 1087058 w 1455401"/>
                  <a:gd name="connsiteY14" fmla="*/ 822027 h 1866625"/>
                  <a:gd name="connsiteX15" fmla="*/ 738555 w 1455401"/>
                  <a:gd name="connsiteY15" fmla="*/ 815793 h 1866625"/>
                  <a:gd name="connsiteX16" fmla="*/ 639361 w 1455401"/>
                  <a:gd name="connsiteY16" fmla="*/ 840592 h 1866625"/>
                  <a:gd name="connsiteX17" fmla="*/ 571587 w 1455401"/>
                  <a:gd name="connsiteY17" fmla="*/ 910832 h 1866625"/>
                  <a:gd name="connsiteX18" fmla="*/ 547438 w 1455401"/>
                  <a:gd name="connsiteY18" fmla="*/ 1013140 h 1866625"/>
                  <a:gd name="connsiteX19" fmla="*/ 571328 w 1455401"/>
                  <a:gd name="connsiteY19" fmla="*/ 1110386 h 1866625"/>
                  <a:gd name="connsiteX20" fmla="*/ 638192 w 1455401"/>
                  <a:gd name="connsiteY20" fmla="*/ 1177121 h 1866625"/>
                  <a:gd name="connsiteX21" fmla="*/ 733622 w 1455401"/>
                  <a:gd name="connsiteY21" fmla="*/ 1200880 h 1866625"/>
                  <a:gd name="connsiteX22" fmla="*/ 776983 w 1455401"/>
                  <a:gd name="connsiteY22" fmla="*/ 1196466 h 1866625"/>
                  <a:gd name="connsiteX23" fmla="*/ 824244 w 1455401"/>
                  <a:gd name="connsiteY23" fmla="*/ 1244504 h 1866625"/>
                  <a:gd name="connsiteX24" fmla="*/ 964983 w 1455401"/>
                  <a:gd name="connsiteY24" fmla="*/ 1244504 h 1866625"/>
                  <a:gd name="connsiteX25" fmla="*/ 866571 w 1455401"/>
                  <a:gd name="connsiteY25" fmla="*/ 1149465 h 1866625"/>
                  <a:gd name="connsiteX26" fmla="*/ 922399 w 1455401"/>
                  <a:gd name="connsiteY26" fmla="*/ 1007169 h 1866625"/>
                  <a:gd name="connsiteX27" fmla="*/ 899420 w 1455401"/>
                  <a:gd name="connsiteY27" fmla="*/ 907325 h 1866625"/>
                  <a:gd name="connsiteX28" fmla="*/ 834241 w 1455401"/>
                  <a:gd name="connsiteY28" fmla="*/ 839555 h 1866625"/>
                  <a:gd name="connsiteX29" fmla="*/ 738555 w 1455401"/>
                  <a:gd name="connsiteY29" fmla="*/ 815793 h 1866625"/>
                  <a:gd name="connsiteX30" fmla="*/ 391194 w 1455401"/>
                  <a:gd name="connsiteY30" fmla="*/ 815793 h 1866625"/>
                  <a:gd name="connsiteX31" fmla="*/ 281097 w 1455401"/>
                  <a:gd name="connsiteY31" fmla="*/ 848123 h 1866625"/>
                  <a:gd name="connsiteX32" fmla="*/ 240067 w 1455401"/>
                  <a:gd name="connsiteY32" fmla="*/ 934462 h 1866625"/>
                  <a:gd name="connsiteX33" fmla="*/ 329914 w 1455401"/>
                  <a:gd name="connsiteY33" fmla="*/ 1046120 h 1866625"/>
                  <a:gd name="connsiteX34" fmla="*/ 367955 w 1455401"/>
                  <a:gd name="connsiteY34" fmla="*/ 1062479 h 1866625"/>
                  <a:gd name="connsiteX35" fmla="*/ 383276 w 1455401"/>
                  <a:gd name="connsiteY35" fmla="*/ 1075330 h 1866625"/>
                  <a:gd name="connsiteX36" fmla="*/ 388337 w 1455401"/>
                  <a:gd name="connsiteY36" fmla="*/ 1091301 h 1866625"/>
                  <a:gd name="connsiteX37" fmla="*/ 378212 w 1455401"/>
                  <a:gd name="connsiteY37" fmla="*/ 1110645 h 1866625"/>
                  <a:gd name="connsiteX38" fmla="*/ 349649 w 1455401"/>
                  <a:gd name="connsiteY38" fmla="*/ 1117266 h 1866625"/>
                  <a:gd name="connsiteX39" fmla="*/ 296937 w 1455401"/>
                  <a:gd name="connsiteY39" fmla="*/ 1106750 h 1866625"/>
                  <a:gd name="connsiteX40" fmla="*/ 245263 w 1455401"/>
                  <a:gd name="connsiteY40" fmla="*/ 1079097 h 1866625"/>
                  <a:gd name="connsiteX41" fmla="*/ 245263 w 1455401"/>
                  <a:gd name="connsiteY41" fmla="*/ 1181145 h 1866625"/>
                  <a:gd name="connsiteX42" fmla="*/ 352243 w 1455401"/>
                  <a:gd name="connsiteY42" fmla="*/ 1200880 h 1866625"/>
                  <a:gd name="connsiteX43" fmla="*/ 438454 w 1455401"/>
                  <a:gd name="connsiteY43" fmla="*/ 1187378 h 1866625"/>
                  <a:gd name="connsiteX44" fmla="*/ 494152 w 1455401"/>
                  <a:gd name="connsiteY44" fmla="*/ 1146351 h 1866625"/>
                  <a:gd name="connsiteX45" fmla="*/ 514018 w 1455401"/>
                  <a:gd name="connsiteY45" fmla="*/ 1081695 h 1866625"/>
                  <a:gd name="connsiteX46" fmla="*/ 489997 w 1455401"/>
                  <a:gd name="connsiteY46" fmla="*/ 1015737 h 1866625"/>
                  <a:gd name="connsiteX47" fmla="*/ 408072 w 1455401"/>
                  <a:gd name="connsiteY47" fmla="*/ 964582 h 1866625"/>
                  <a:gd name="connsiteX48" fmla="*/ 369512 w 1455401"/>
                  <a:gd name="connsiteY48" fmla="*/ 944719 h 1866625"/>
                  <a:gd name="connsiteX49" fmla="*/ 360293 w 1455401"/>
                  <a:gd name="connsiteY49" fmla="*/ 925372 h 1866625"/>
                  <a:gd name="connsiteX50" fmla="*/ 371719 w 1455401"/>
                  <a:gd name="connsiteY50" fmla="*/ 906159 h 1866625"/>
                  <a:gd name="connsiteX51" fmla="*/ 401842 w 1455401"/>
                  <a:gd name="connsiteY51" fmla="*/ 899147 h 1866625"/>
                  <a:gd name="connsiteX52" fmla="*/ 494283 w 1455401"/>
                  <a:gd name="connsiteY52" fmla="*/ 924853 h 1866625"/>
                  <a:gd name="connsiteX53" fmla="*/ 494283 w 1455401"/>
                  <a:gd name="connsiteY53" fmla="*/ 830076 h 1866625"/>
                  <a:gd name="connsiteX54" fmla="*/ 456761 w 1455401"/>
                  <a:gd name="connsiteY54" fmla="*/ 821245 h 1866625"/>
                  <a:gd name="connsiteX55" fmla="*/ 427029 w 1455401"/>
                  <a:gd name="connsiteY55" fmla="*/ 817350 h 1866625"/>
                  <a:gd name="connsiteX56" fmla="*/ 391194 w 1455401"/>
                  <a:gd name="connsiteY56" fmla="*/ 815793 h 1866625"/>
                  <a:gd name="connsiteX57" fmla="*/ 1 w 1455401"/>
                  <a:gd name="connsiteY57" fmla="*/ 235984 h 1866625"/>
                  <a:gd name="connsiteX58" fmla="*/ 1 w 1455401"/>
                  <a:gd name="connsiteY58" fmla="*/ 257081 h 1866625"/>
                  <a:gd name="connsiteX59" fmla="*/ 1 w 1455401"/>
                  <a:gd name="connsiteY59" fmla="*/ 296835 h 1866625"/>
                  <a:gd name="connsiteX60" fmla="*/ 0 w 1455401"/>
                  <a:gd name="connsiteY60" fmla="*/ 296838 h 1866625"/>
                  <a:gd name="connsiteX61" fmla="*/ 1 w 1455401"/>
                  <a:gd name="connsiteY61" fmla="*/ 235984 h 1866625"/>
                  <a:gd name="connsiteX62" fmla="*/ 727701 w 1455401"/>
                  <a:gd name="connsiteY62" fmla="*/ 107085 h 1866625"/>
                  <a:gd name="connsiteX63" fmla="*/ 225411 w 1455401"/>
                  <a:gd name="connsiteY63" fmla="*/ 254506 h 1866625"/>
                  <a:gd name="connsiteX64" fmla="*/ 727701 w 1455401"/>
                  <a:gd name="connsiteY64" fmla="*/ 401926 h 1866625"/>
                  <a:gd name="connsiteX65" fmla="*/ 1229991 w 1455401"/>
                  <a:gd name="connsiteY65" fmla="*/ 254506 h 1866625"/>
                  <a:gd name="connsiteX66" fmla="*/ 727701 w 1455401"/>
                  <a:gd name="connsiteY66" fmla="*/ 107085 h 1866625"/>
                  <a:gd name="connsiteX67" fmla="*/ 727700 w 1455401"/>
                  <a:gd name="connsiteY67" fmla="*/ 0 h 1866625"/>
                  <a:gd name="connsiteX68" fmla="*/ 1451644 w 1455401"/>
                  <a:gd name="connsiteY68" fmla="*/ 266488 h 1866625"/>
                  <a:gd name="connsiteX69" fmla="*/ 1454289 w 1455401"/>
                  <a:gd name="connsiteY69" fmla="*/ 287858 h 1866625"/>
                  <a:gd name="connsiteX70" fmla="*/ 1455400 w 1455401"/>
                  <a:gd name="connsiteY70" fmla="*/ 287858 h 1866625"/>
                  <a:gd name="connsiteX71" fmla="*/ 1455400 w 1455401"/>
                  <a:gd name="connsiteY71" fmla="*/ 296838 h 1866625"/>
                  <a:gd name="connsiteX72" fmla="*/ 1455401 w 1455401"/>
                  <a:gd name="connsiteY72" fmla="*/ 1569784 h 1866625"/>
                  <a:gd name="connsiteX73" fmla="*/ 1455401 w 1455401"/>
                  <a:gd name="connsiteY73" fmla="*/ 1569787 h 1866625"/>
                  <a:gd name="connsiteX74" fmla="*/ 1455401 w 1455401"/>
                  <a:gd name="connsiteY74" fmla="*/ 1569790 h 1866625"/>
                  <a:gd name="connsiteX75" fmla="*/ 1455401 w 1455401"/>
                  <a:gd name="connsiteY75" fmla="*/ 1578767 h 1866625"/>
                  <a:gd name="connsiteX76" fmla="*/ 1454289 w 1455401"/>
                  <a:gd name="connsiteY76" fmla="*/ 1578767 h 1866625"/>
                  <a:gd name="connsiteX77" fmla="*/ 1451644 w 1455401"/>
                  <a:gd name="connsiteY77" fmla="*/ 1600137 h 1866625"/>
                  <a:gd name="connsiteX78" fmla="*/ 727701 w 1455401"/>
                  <a:gd name="connsiteY78" fmla="*/ 1866625 h 1866625"/>
                  <a:gd name="connsiteX79" fmla="*/ 3758 w 1455401"/>
                  <a:gd name="connsiteY79" fmla="*/ 1600137 h 1866625"/>
                  <a:gd name="connsiteX80" fmla="*/ 1113 w 1455401"/>
                  <a:gd name="connsiteY80" fmla="*/ 1578767 h 1866625"/>
                  <a:gd name="connsiteX81" fmla="*/ 1 w 1455401"/>
                  <a:gd name="connsiteY81" fmla="*/ 1578767 h 1866625"/>
                  <a:gd name="connsiteX82" fmla="*/ 1 w 1455401"/>
                  <a:gd name="connsiteY82" fmla="*/ 1569787 h 1866625"/>
                  <a:gd name="connsiteX83" fmla="*/ 1 w 1455401"/>
                  <a:gd name="connsiteY83" fmla="*/ 296841 h 1866625"/>
                  <a:gd name="connsiteX84" fmla="*/ 1 w 1455401"/>
                  <a:gd name="connsiteY84" fmla="*/ 296835 h 1866625"/>
                  <a:gd name="connsiteX85" fmla="*/ 1 w 1455401"/>
                  <a:gd name="connsiteY85" fmla="*/ 296835 h 1866625"/>
                  <a:gd name="connsiteX86" fmla="*/ 3758 w 1455401"/>
                  <a:gd name="connsiteY86" fmla="*/ 266488 h 1866625"/>
                  <a:gd name="connsiteX87" fmla="*/ 727700 w 1455401"/>
                  <a:gd name="connsiteY87" fmla="*/ 0 h 1866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455401" h="1866625">
                    <a:moveTo>
                      <a:pt x="737517" y="911351"/>
                    </a:moveTo>
                    <a:cubicBezTo>
                      <a:pt x="757941" y="911351"/>
                      <a:pt x="774041" y="920179"/>
                      <a:pt x="785815" y="937839"/>
                    </a:cubicBezTo>
                    <a:cubicBezTo>
                      <a:pt x="797585" y="955495"/>
                      <a:pt x="803471" y="979644"/>
                      <a:pt x="803471" y="1010286"/>
                    </a:cubicBezTo>
                    <a:cubicBezTo>
                      <a:pt x="803471" y="1039193"/>
                      <a:pt x="797241" y="1062219"/>
                      <a:pt x="784774" y="1079356"/>
                    </a:cubicBezTo>
                    <a:cubicBezTo>
                      <a:pt x="772310" y="1096493"/>
                      <a:pt x="755951" y="1105062"/>
                      <a:pt x="735697" y="1105062"/>
                    </a:cubicBezTo>
                    <a:cubicBezTo>
                      <a:pt x="714406" y="1105062"/>
                      <a:pt x="697571" y="1096582"/>
                      <a:pt x="685192" y="1079616"/>
                    </a:cubicBezTo>
                    <a:cubicBezTo>
                      <a:pt x="672814" y="1062649"/>
                      <a:pt x="666627" y="1039023"/>
                      <a:pt x="666627" y="1008726"/>
                    </a:cubicBezTo>
                    <a:cubicBezTo>
                      <a:pt x="666627" y="977739"/>
                      <a:pt x="672857" y="953764"/>
                      <a:pt x="685324" y="936797"/>
                    </a:cubicBezTo>
                    <a:cubicBezTo>
                      <a:pt x="697787" y="919834"/>
                      <a:pt x="715184" y="911351"/>
                      <a:pt x="737517" y="911351"/>
                    </a:cubicBezTo>
                    <a:close/>
                    <a:moveTo>
                      <a:pt x="974881" y="822027"/>
                    </a:moveTo>
                    <a:lnTo>
                      <a:pt x="974881" y="1194390"/>
                    </a:lnTo>
                    <a:lnTo>
                      <a:pt x="1215333" y="1194390"/>
                    </a:lnTo>
                    <a:lnTo>
                      <a:pt x="1215333" y="1106622"/>
                    </a:lnTo>
                    <a:lnTo>
                      <a:pt x="1087058" y="1106622"/>
                    </a:lnTo>
                    <a:lnTo>
                      <a:pt x="1087058" y="822027"/>
                    </a:lnTo>
                    <a:close/>
                    <a:moveTo>
                      <a:pt x="738555" y="815793"/>
                    </a:moveTo>
                    <a:cubicBezTo>
                      <a:pt x="701508" y="815793"/>
                      <a:pt x="668443" y="824059"/>
                      <a:pt x="639361" y="840592"/>
                    </a:cubicBezTo>
                    <a:cubicBezTo>
                      <a:pt x="610279" y="857125"/>
                      <a:pt x="587687" y="880538"/>
                      <a:pt x="571587" y="910832"/>
                    </a:cubicBezTo>
                    <a:cubicBezTo>
                      <a:pt x="555488" y="941126"/>
                      <a:pt x="547438" y="975230"/>
                      <a:pt x="547438" y="1013140"/>
                    </a:cubicBezTo>
                    <a:cubicBezTo>
                      <a:pt x="547438" y="1049322"/>
                      <a:pt x="555403" y="1081737"/>
                      <a:pt x="571328" y="1110386"/>
                    </a:cubicBezTo>
                    <a:cubicBezTo>
                      <a:pt x="587253" y="1139037"/>
                      <a:pt x="609543" y="1161282"/>
                      <a:pt x="638192" y="1177121"/>
                    </a:cubicBezTo>
                    <a:cubicBezTo>
                      <a:pt x="666843" y="1192961"/>
                      <a:pt x="698651" y="1200880"/>
                      <a:pt x="733622" y="1200880"/>
                    </a:cubicBezTo>
                    <a:cubicBezTo>
                      <a:pt x="748680" y="1200880"/>
                      <a:pt x="763137" y="1199408"/>
                      <a:pt x="776983" y="1196466"/>
                    </a:cubicBezTo>
                    <a:lnTo>
                      <a:pt x="824244" y="1244504"/>
                    </a:lnTo>
                    <a:lnTo>
                      <a:pt x="964983" y="1244504"/>
                    </a:lnTo>
                    <a:lnTo>
                      <a:pt x="866571" y="1149465"/>
                    </a:lnTo>
                    <a:cubicBezTo>
                      <a:pt x="903791" y="1112248"/>
                      <a:pt x="922399" y="1064814"/>
                      <a:pt x="922399" y="1007169"/>
                    </a:cubicBezTo>
                    <a:cubicBezTo>
                      <a:pt x="922399" y="969949"/>
                      <a:pt x="914737" y="936669"/>
                      <a:pt x="899420" y="907325"/>
                    </a:cubicBezTo>
                    <a:cubicBezTo>
                      <a:pt x="884099" y="877983"/>
                      <a:pt x="862373" y="855391"/>
                      <a:pt x="834241" y="839555"/>
                    </a:cubicBezTo>
                    <a:cubicBezTo>
                      <a:pt x="806111" y="823715"/>
                      <a:pt x="774215" y="815793"/>
                      <a:pt x="738555" y="815793"/>
                    </a:cubicBezTo>
                    <a:close/>
                    <a:moveTo>
                      <a:pt x="391194" y="815793"/>
                    </a:moveTo>
                    <a:cubicBezTo>
                      <a:pt x="345146" y="815793"/>
                      <a:pt x="308448" y="826569"/>
                      <a:pt x="281097" y="848123"/>
                    </a:cubicBezTo>
                    <a:cubicBezTo>
                      <a:pt x="253743" y="869674"/>
                      <a:pt x="240067" y="898454"/>
                      <a:pt x="240067" y="934462"/>
                    </a:cubicBezTo>
                    <a:cubicBezTo>
                      <a:pt x="240067" y="985877"/>
                      <a:pt x="270016" y="1023094"/>
                      <a:pt x="329914" y="1046120"/>
                    </a:cubicBezTo>
                    <a:cubicBezTo>
                      <a:pt x="348437" y="1053043"/>
                      <a:pt x="361117" y="1058495"/>
                      <a:pt x="367955" y="1062479"/>
                    </a:cubicBezTo>
                    <a:cubicBezTo>
                      <a:pt x="374793" y="1066459"/>
                      <a:pt x="379900" y="1070745"/>
                      <a:pt x="383276" y="1075330"/>
                    </a:cubicBezTo>
                    <a:cubicBezTo>
                      <a:pt x="386652" y="1079918"/>
                      <a:pt x="388337" y="1085242"/>
                      <a:pt x="388337" y="1091301"/>
                    </a:cubicBezTo>
                    <a:cubicBezTo>
                      <a:pt x="388337" y="1099784"/>
                      <a:pt x="384964" y="1106231"/>
                      <a:pt x="378212" y="1110645"/>
                    </a:cubicBezTo>
                    <a:cubicBezTo>
                      <a:pt x="371459" y="1115059"/>
                      <a:pt x="361938" y="1117266"/>
                      <a:pt x="349649" y="1117266"/>
                    </a:cubicBezTo>
                    <a:cubicBezTo>
                      <a:pt x="333375" y="1117266"/>
                      <a:pt x="315805" y="1113762"/>
                      <a:pt x="296937" y="1106750"/>
                    </a:cubicBezTo>
                    <a:cubicBezTo>
                      <a:pt x="278066" y="1099742"/>
                      <a:pt x="260843" y="1090523"/>
                      <a:pt x="245263" y="1079097"/>
                    </a:cubicBezTo>
                    <a:lnTo>
                      <a:pt x="245263" y="1181145"/>
                    </a:lnTo>
                    <a:cubicBezTo>
                      <a:pt x="277632" y="1194301"/>
                      <a:pt x="313296" y="1200880"/>
                      <a:pt x="352243" y="1200880"/>
                    </a:cubicBezTo>
                    <a:cubicBezTo>
                      <a:pt x="385828" y="1200880"/>
                      <a:pt x="414565" y="1196380"/>
                      <a:pt x="438454" y="1187378"/>
                    </a:cubicBezTo>
                    <a:cubicBezTo>
                      <a:pt x="462344" y="1178376"/>
                      <a:pt x="480910" y="1164700"/>
                      <a:pt x="494152" y="1146351"/>
                    </a:cubicBezTo>
                    <a:cubicBezTo>
                      <a:pt x="507397" y="1127999"/>
                      <a:pt x="514018" y="1106448"/>
                      <a:pt x="514018" y="1081695"/>
                    </a:cubicBezTo>
                    <a:cubicBezTo>
                      <a:pt x="514018" y="1056245"/>
                      <a:pt x="506011" y="1034260"/>
                      <a:pt x="489997" y="1015737"/>
                    </a:cubicBezTo>
                    <a:cubicBezTo>
                      <a:pt x="473987" y="997214"/>
                      <a:pt x="446678" y="980163"/>
                      <a:pt x="408072" y="964582"/>
                    </a:cubicBezTo>
                    <a:cubicBezTo>
                      <a:pt x="388511" y="956447"/>
                      <a:pt x="375657" y="949826"/>
                      <a:pt x="369512" y="944719"/>
                    </a:cubicBezTo>
                    <a:cubicBezTo>
                      <a:pt x="363367" y="939612"/>
                      <a:pt x="360293" y="933162"/>
                      <a:pt x="360293" y="925372"/>
                    </a:cubicBezTo>
                    <a:cubicBezTo>
                      <a:pt x="360293" y="917237"/>
                      <a:pt x="364103" y="910832"/>
                      <a:pt x="371719" y="906159"/>
                    </a:cubicBezTo>
                    <a:cubicBezTo>
                      <a:pt x="379338" y="901482"/>
                      <a:pt x="389378" y="899147"/>
                      <a:pt x="401842" y="899147"/>
                    </a:cubicBezTo>
                    <a:cubicBezTo>
                      <a:pt x="432136" y="899147"/>
                      <a:pt x="462948" y="907716"/>
                      <a:pt x="494283" y="924853"/>
                    </a:cubicBezTo>
                    <a:lnTo>
                      <a:pt x="494283" y="830076"/>
                    </a:lnTo>
                    <a:cubicBezTo>
                      <a:pt x="478184" y="825748"/>
                      <a:pt x="465677" y="822805"/>
                      <a:pt x="456761" y="821245"/>
                    </a:cubicBezTo>
                    <a:cubicBezTo>
                      <a:pt x="447847" y="819688"/>
                      <a:pt x="437936" y="818391"/>
                      <a:pt x="427029" y="817350"/>
                    </a:cubicBezTo>
                    <a:cubicBezTo>
                      <a:pt x="416122" y="816312"/>
                      <a:pt x="404177" y="815793"/>
                      <a:pt x="391194" y="815793"/>
                    </a:cubicBezTo>
                    <a:close/>
                    <a:moveTo>
                      <a:pt x="1" y="235984"/>
                    </a:moveTo>
                    <a:cubicBezTo>
                      <a:pt x="1" y="233280"/>
                      <a:pt x="1" y="238148"/>
                      <a:pt x="1" y="257081"/>
                    </a:cubicBezTo>
                    <a:lnTo>
                      <a:pt x="1" y="296835"/>
                    </a:lnTo>
                    <a:lnTo>
                      <a:pt x="0" y="296838"/>
                    </a:lnTo>
                    <a:cubicBezTo>
                      <a:pt x="0" y="296839"/>
                      <a:pt x="0" y="242745"/>
                      <a:pt x="1" y="235984"/>
                    </a:cubicBezTo>
                    <a:close/>
                    <a:moveTo>
                      <a:pt x="727701" y="107085"/>
                    </a:moveTo>
                    <a:cubicBezTo>
                      <a:pt x="450294" y="107085"/>
                      <a:pt x="225411" y="173087"/>
                      <a:pt x="225411" y="254506"/>
                    </a:cubicBezTo>
                    <a:cubicBezTo>
                      <a:pt x="225411" y="335924"/>
                      <a:pt x="450294" y="401926"/>
                      <a:pt x="727701" y="401926"/>
                    </a:cubicBezTo>
                    <a:cubicBezTo>
                      <a:pt x="1005108" y="401926"/>
                      <a:pt x="1229991" y="335924"/>
                      <a:pt x="1229991" y="254506"/>
                    </a:cubicBezTo>
                    <a:cubicBezTo>
                      <a:pt x="1229991" y="173087"/>
                      <a:pt x="1005108" y="107085"/>
                      <a:pt x="727701" y="107085"/>
                    </a:cubicBezTo>
                    <a:close/>
                    <a:moveTo>
                      <a:pt x="727700" y="0"/>
                    </a:moveTo>
                    <a:cubicBezTo>
                      <a:pt x="1104479" y="0"/>
                      <a:pt x="1414378" y="116806"/>
                      <a:pt x="1451644" y="266488"/>
                    </a:cubicBezTo>
                    <a:lnTo>
                      <a:pt x="1454289" y="287858"/>
                    </a:lnTo>
                    <a:lnTo>
                      <a:pt x="1455400" y="287858"/>
                    </a:lnTo>
                    <a:lnTo>
                      <a:pt x="1455400" y="296838"/>
                    </a:lnTo>
                    <a:cubicBezTo>
                      <a:pt x="1455400" y="510492"/>
                      <a:pt x="1455401" y="1357626"/>
                      <a:pt x="1455401" y="1569784"/>
                    </a:cubicBezTo>
                    <a:lnTo>
                      <a:pt x="1455401" y="1569787"/>
                    </a:lnTo>
                    <a:lnTo>
                      <a:pt x="1455401" y="1569790"/>
                    </a:lnTo>
                    <a:lnTo>
                      <a:pt x="1455401" y="1578767"/>
                    </a:lnTo>
                    <a:lnTo>
                      <a:pt x="1454289" y="1578767"/>
                    </a:lnTo>
                    <a:lnTo>
                      <a:pt x="1451644" y="1600137"/>
                    </a:lnTo>
                    <a:cubicBezTo>
                      <a:pt x="1414379" y="1749819"/>
                      <a:pt x="1104480" y="1866625"/>
                      <a:pt x="727701" y="1866625"/>
                    </a:cubicBezTo>
                    <a:cubicBezTo>
                      <a:pt x="350922" y="1866625"/>
                      <a:pt x="41024" y="1749819"/>
                      <a:pt x="3758" y="1600137"/>
                    </a:cubicBezTo>
                    <a:lnTo>
                      <a:pt x="1113" y="1578767"/>
                    </a:lnTo>
                    <a:lnTo>
                      <a:pt x="1" y="1578767"/>
                    </a:lnTo>
                    <a:lnTo>
                      <a:pt x="1" y="1569787"/>
                    </a:lnTo>
                    <a:lnTo>
                      <a:pt x="1" y="296841"/>
                    </a:lnTo>
                    <a:lnTo>
                      <a:pt x="1" y="296835"/>
                    </a:lnTo>
                    <a:lnTo>
                      <a:pt x="1" y="296835"/>
                    </a:lnTo>
                    <a:lnTo>
                      <a:pt x="3758" y="266488"/>
                    </a:lnTo>
                    <a:cubicBezTo>
                      <a:pt x="41023" y="116806"/>
                      <a:pt x="350921" y="0"/>
                      <a:pt x="7277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855" tIns="60927" rIns="121855" bIns="6092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218082">
                  <a:lnSpc>
                    <a:spcPct val="90000"/>
                  </a:lnSpc>
                </a:pPr>
                <a:endParaRPr lang="en-US" sz="1697" dirty="0">
                  <a:solidFill>
                    <a:srgbClr val="FFFFFF">
                      <a:lumMod val="85000"/>
                    </a:srgbClr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endParaRPr>
              </a:p>
            </p:txBody>
          </p:sp>
        </p:grpSp>
        <p:pic>
          <p:nvPicPr>
            <p:cNvPr id="325" name="Graphic 324" descr="Checkmark">
              <a:extLst>
                <a:ext uri="{FF2B5EF4-FFF2-40B4-BE49-F238E27FC236}">
                  <a16:creationId xmlns:a16="http://schemas.microsoft.com/office/drawing/2014/main" id="{F485ED6C-5101-4D8B-BAD7-10EA1CC01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073619" y="5265597"/>
              <a:ext cx="442741" cy="442741"/>
            </a:xfrm>
            <a:prstGeom prst="rect">
              <a:avLst/>
            </a:prstGeom>
          </p:spPr>
        </p:pic>
        <p:pic>
          <p:nvPicPr>
            <p:cNvPr id="327" name="Graphic 326" descr="Close">
              <a:extLst>
                <a:ext uri="{FF2B5EF4-FFF2-40B4-BE49-F238E27FC236}">
                  <a16:creationId xmlns:a16="http://schemas.microsoft.com/office/drawing/2014/main" id="{591C2666-150E-4619-B62C-2F153EBF1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547735" y="4658080"/>
              <a:ext cx="442741" cy="442741"/>
            </a:xfrm>
            <a:prstGeom prst="rect">
              <a:avLst/>
            </a:prstGeom>
          </p:spPr>
        </p:pic>
        <p:cxnSp>
          <p:nvCxnSpPr>
            <p:cNvPr id="329" name="Straight Arrow Connector 328">
              <a:extLst>
                <a:ext uri="{FF2B5EF4-FFF2-40B4-BE49-F238E27FC236}">
                  <a16:creationId xmlns:a16="http://schemas.microsoft.com/office/drawing/2014/main" id="{FBA50E32-8904-441C-8191-724734A2FA2A}"/>
                </a:ext>
              </a:extLst>
            </p:cNvPr>
            <p:cNvCxnSpPr/>
            <p:nvPr/>
          </p:nvCxnSpPr>
          <p:spPr>
            <a:xfrm flipH="1">
              <a:off x="9520041" y="5510931"/>
              <a:ext cx="451686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Connector: Elbow 333">
              <a:extLst>
                <a:ext uri="{FF2B5EF4-FFF2-40B4-BE49-F238E27FC236}">
                  <a16:creationId xmlns:a16="http://schemas.microsoft.com/office/drawing/2014/main" id="{23D2024E-E86D-4902-833C-99C757BD8180}"/>
                </a:ext>
              </a:extLst>
            </p:cNvPr>
            <p:cNvCxnSpPr>
              <a:endCxn id="327" idx="1"/>
            </p:cNvCxnSpPr>
            <p:nvPr/>
          </p:nvCxnSpPr>
          <p:spPr>
            <a:xfrm flipV="1">
              <a:off x="9135326" y="4879451"/>
              <a:ext cx="412409" cy="166107"/>
            </a:xfrm>
            <a:prstGeom prst="bentConnector3">
              <a:avLst>
                <a:gd name="adj1" fmla="val 729"/>
              </a:avLst>
            </a:prstGeom>
            <a:ln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Connector: Elbow 335">
              <a:extLst>
                <a:ext uri="{FF2B5EF4-FFF2-40B4-BE49-F238E27FC236}">
                  <a16:creationId xmlns:a16="http://schemas.microsoft.com/office/drawing/2014/main" id="{B3CACC4F-F5AE-43B0-B7A9-8C0107962903}"/>
                </a:ext>
              </a:extLst>
            </p:cNvPr>
            <p:cNvCxnSpPr>
              <a:cxnSpLocks/>
              <a:endCxn id="325" idx="3"/>
            </p:cNvCxnSpPr>
            <p:nvPr/>
          </p:nvCxnSpPr>
          <p:spPr>
            <a:xfrm rot="10800000" flipV="1">
              <a:off x="10516360" y="5191738"/>
              <a:ext cx="553262" cy="295230"/>
            </a:xfrm>
            <a:prstGeom prst="bentConnector3">
              <a:avLst>
                <a:gd name="adj1" fmla="val -309"/>
              </a:avLst>
            </a:prstGeom>
            <a:ln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2" name="Group 198">
              <a:extLst>
                <a:ext uri="{FF2B5EF4-FFF2-40B4-BE49-F238E27FC236}">
                  <a16:creationId xmlns:a16="http://schemas.microsoft.com/office/drawing/2014/main" id="{BFEB9461-70B0-43DB-BA5D-62ABCEA7519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0856674" y="4692528"/>
              <a:ext cx="442741" cy="442741"/>
              <a:chOff x="3411" y="2781"/>
              <a:chExt cx="312" cy="312"/>
            </a:xfrm>
          </p:grpSpPr>
          <p:sp>
            <p:nvSpPr>
              <p:cNvPr id="163" name="Freeform 199">
                <a:extLst>
                  <a:ext uri="{FF2B5EF4-FFF2-40B4-BE49-F238E27FC236}">
                    <a16:creationId xmlns:a16="http://schemas.microsoft.com/office/drawing/2014/main" id="{8EB59514-CC85-48D8-982C-962EB9589E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1" y="2781"/>
                <a:ext cx="312" cy="312"/>
              </a:xfrm>
              <a:custGeom>
                <a:avLst/>
                <a:gdLst>
                  <a:gd name="T0" fmla="*/ 683 w 1366"/>
                  <a:gd name="T1" fmla="*/ 128 h 1365"/>
                  <a:gd name="T2" fmla="*/ 899 w 1366"/>
                  <a:gd name="T3" fmla="*/ 171 h 1365"/>
                  <a:gd name="T4" fmla="*/ 1075 w 1366"/>
                  <a:gd name="T5" fmla="*/ 290 h 1365"/>
                  <a:gd name="T6" fmla="*/ 1194 w 1366"/>
                  <a:gd name="T7" fmla="*/ 466 h 1365"/>
                  <a:gd name="T8" fmla="*/ 1238 w 1366"/>
                  <a:gd name="T9" fmla="*/ 682 h 1365"/>
                  <a:gd name="T10" fmla="*/ 1194 w 1366"/>
                  <a:gd name="T11" fmla="*/ 898 h 1365"/>
                  <a:gd name="T12" fmla="*/ 1075 w 1366"/>
                  <a:gd name="T13" fmla="*/ 1075 h 1365"/>
                  <a:gd name="T14" fmla="*/ 899 w 1366"/>
                  <a:gd name="T15" fmla="*/ 1193 h 1365"/>
                  <a:gd name="T16" fmla="*/ 683 w 1366"/>
                  <a:gd name="T17" fmla="*/ 1237 h 1365"/>
                  <a:gd name="T18" fmla="*/ 467 w 1366"/>
                  <a:gd name="T19" fmla="*/ 1193 h 1365"/>
                  <a:gd name="T20" fmla="*/ 291 w 1366"/>
                  <a:gd name="T21" fmla="*/ 1075 h 1365"/>
                  <a:gd name="T22" fmla="*/ 172 w 1366"/>
                  <a:gd name="T23" fmla="*/ 898 h 1365"/>
                  <a:gd name="T24" fmla="*/ 128 w 1366"/>
                  <a:gd name="T25" fmla="*/ 682 h 1365"/>
                  <a:gd name="T26" fmla="*/ 172 w 1366"/>
                  <a:gd name="T27" fmla="*/ 466 h 1365"/>
                  <a:gd name="T28" fmla="*/ 291 w 1366"/>
                  <a:gd name="T29" fmla="*/ 290 h 1365"/>
                  <a:gd name="T30" fmla="*/ 467 w 1366"/>
                  <a:gd name="T31" fmla="*/ 171 h 1365"/>
                  <a:gd name="T32" fmla="*/ 683 w 1366"/>
                  <a:gd name="T33" fmla="*/ 128 h 1365"/>
                  <a:gd name="T34" fmla="*/ 683 w 1366"/>
                  <a:gd name="T35" fmla="*/ 0 h 1365"/>
                  <a:gd name="T36" fmla="*/ 0 w 1366"/>
                  <a:gd name="T37" fmla="*/ 682 h 1365"/>
                  <a:gd name="T38" fmla="*/ 683 w 1366"/>
                  <a:gd name="T39" fmla="*/ 1365 h 1365"/>
                  <a:gd name="T40" fmla="*/ 1366 w 1366"/>
                  <a:gd name="T41" fmla="*/ 682 h 1365"/>
                  <a:gd name="T42" fmla="*/ 683 w 1366"/>
                  <a:gd name="T43" fmla="*/ 0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66" h="1365">
                    <a:moveTo>
                      <a:pt x="683" y="128"/>
                    </a:moveTo>
                    <a:cubicBezTo>
                      <a:pt x="758" y="128"/>
                      <a:pt x="831" y="142"/>
                      <a:pt x="899" y="171"/>
                    </a:cubicBezTo>
                    <a:cubicBezTo>
                      <a:pt x="965" y="199"/>
                      <a:pt x="1024" y="239"/>
                      <a:pt x="1075" y="290"/>
                    </a:cubicBezTo>
                    <a:cubicBezTo>
                      <a:pt x="1126" y="341"/>
                      <a:pt x="1166" y="400"/>
                      <a:pt x="1194" y="466"/>
                    </a:cubicBezTo>
                    <a:cubicBezTo>
                      <a:pt x="1223" y="535"/>
                      <a:pt x="1238" y="607"/>
                      <a:pt x="1238" y="682"/>
                    </a:cubicBezTo>
                    <a:cubicBezTo>
                      <a:pt x="1238" y="757"/>
                      <a:pt x="1223" y="830"/>
                      <a:pt x="1194" y="898"/>
                    </a:cubicBezTo>
                    <a:cubicBezTo>
                      <a:pt x="1166" y="964"/>
                      <a:pt x="1126" y="1024"/>
                      <a:pt x="1075" y="1075"/>
                    </a:cubicBezTo>
                    <a:cubicBezTo>
                      <a:pt x="1024" y="1126"/>
                      <a:pt x="965" y="1166"/>
                      <a:pt x="899" y="1193"/>
                    </a:cubicBezTo>
                    <a:cubicBezTo>
                      <a:pt x="831" y="1222"/>
                      <a:pt x="758" y="1237"/>
                      <a:pt x="683" y="1237"/>
                    </a:cubicBezTo>
                    <a:cubicBezTo>
                      <a:pt x="608" y="1237"/>
                      <a:pt x="535" y="1222"/>
                      <a:pt x="467" y="1193"/>
                    </a:cubicBezTo>
                    <a:cubicBezTo>
                      <a:pt x="401" y="1166"/>
                      <a:pt x="342" y="1126"/>
                      <a:pt x="291" y="1075"/>
                    </a:cubicBezTo>
                    <a:cubicBezTo>
                      <a:pt x="240" y="1024"/>
                      <a:pt x="200" y="964"/>
                      <a:pt x="172" y="898"/>
                    </a:cubicBezTo>
                    <a:cubicBezTo>
                      <a:pt x="143" y="830"/>
                      <a:pt x="128" y="757"/>
                      <a:pt x="128" y="682"/>
                    </a:cubicBezTo>
                    <a:cubicBezTo>
                      <a:pt x="128" y="607"/>
                      <a:pt x="143" y="535"/>
                      <a:pt x="172" y="466"/>
                    </a:cubicBezTo>
                    <a:cubicBezTo>
                      <a:pt x="200" y="400"/>
                      <a:pt x="240" y="341"/>
                      <a:pt x="291" y="290"/>
                    </a:cubicBezTo>
                    <a:cubicBezTo>
                      <a:pt x="342" y="239"/>
                      <a:pt x="401" y="199"/>
                      <a:pt x="467" y="171"/>
                    </a:cubicBezTo>
                    <a:cubicBezTo>
                      <a:pt x="535" y="142"/>
                      <a:pt x="608" y="128"/>
                      <a:pt x="683" y="128"/>
                    </a:cubicBezTo>
                    <a:moveTo>
                      <a:pt x="683" y="0"/>
                    </a:moveTo>
                    <a:cubicBezTo>
                      <a:pt x="306" y="0"/>
                      <a:pt x="0" y="305"/>
                      <a:pt x="0" y="682"/>
                    </a:cubicBezTo>
                    <a:cubicBezTo>
                      <a:pt x="0" y="1059"/>
                      <a:pt x="306" y="1365"/>
                      <a:pt x="683" y="1365"/>
                    </a:cubicBezTo>
                    <a:cubicBezTo>
                      <a:pt x="1060" y="1365"/>
                      <a:pt x="1366" y="1059"/>
                      <a:pt x="1366" y="682"/>
                    </a:cubicBezTo>
                    <a:cubicBezTo>
                      <a:pt x="1366" y="305"/>
                      <a:pt x="1060" y="0"/>
                      <a:pt x="683" y="0"/>
                    </a:cubicBezTo>
                    <a:close/>
                  </a:path>
                </a:pathLst>
              </a:custGeom>
              <a:solidFill>
                <a:srgbClr val="007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79">
                  <a:defRPr/>
                </a:pPr>
                <a:endParaRPr lang="en-US" sz="2352" kern="0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164" name="Freeform 200">
                <a:extLst>
                  <a:ext uri="{FF2B5EF4-FFF2-40B4-BE49-F238E27FC236}">
                    <a16:creationId xmlns:a16="http://schemas.microsoft.com/office/drawing/2014/main" id="{02A5F98F-9FE2-451B-B350-D227288F59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79" y="2859"/>
                <a:ext cx="176" cy="156"/>
              </a:xfrm>
              <a:custGeom>
                <a:avLst/>
                <a:gdLst>
                  <a:gd name="T0" fmla="*/ 387 w 774"/>
                  <a:gd name="T1" fmla="*/ 128 h 683"/>
                  <a:gd name="T2" fmla="*/ 466 w 774"/>
                  <a:gd name="T3" fmla="*/ 143 h 683"/>
                  <a:gd name="T4" fmla="*/ 583 w 774"/>
                  <a:gd name="T5" fmla="*/ 257 h 683"/>
                  <a:gd name="T6" fmla="*/ 585 w 774"/>
                  <a:gd name="T7" fmla="*/ 420 h 683"/>
                  <a:gd name="T8" fmla="*/ 505 w 774"/>
                  <a:gd name="T9" fmla="*/ 519 h 683"/>
                  <a:gd name="T10" fmla="*/ 387 w 774"/>
                  <a:gd name="T11" fmla="*/ 555 h 683"/>
                  <a:gd name="T12" fmla="*/ 308 w 774"/>
                  <a:gd name="T13" fmla="*/ 539 h 683"/>
                  <a:gd name="T14" fmla="*/ 191 w 774"/>
                  <a:gd name="T15" fmla="*/ 426 h 683"/>
                  <a:gd name="T16" fmla="*/ 189 w 774"/>
                  <a:gd name="T17" fmla="*/ 262 h 683"/>
                  <a:gd name="T18" fmla="*/ 269 w 774"/>
                  <a:gd name="T19" fmla="*/ 164 h 683"/>
                  <a:gd name="T20" fmla="*/ 387 w 774"/>
                  <a:gd name="T21" fmla="*/ 128 h 683"/>
                  <a:gd name="T22" fmla="*/ 387 w 774"/>
                  <a:gd name="T23" fmla="*/ 128 h 683"/>
                  <a:gd name="T24" fmla="*/ 387 w 774"/>
                  <a:gd name="T25" fmla="*/ 0 h 683"/>
                  <a:gd name="T26" fmla="*/ 70 w 774"/>
                  <a:gd name="T27" fmla="*/ 215 h 683"/>
                  <a:gd name="T28" fmla="*/ 261 w 774"/>
                  <a:gd name="T29" fmla="*/ 658 h 683"/>
                  <a:gd name="T30" fmla="*/ 387 w 774"/>
                  <a:gd name="T31" fmla="*/ 683 h 683"/>
                  <a:gd name="T32" fmla="*/ 704 w 774"/>
                  <a:gd name="T33" fmla="*/ 468 h 683"/>
                  <a:gd name="T34" fmla="*/ 513 w 774"/>
                  <a:gd name="T35" fmla="*/ 24 h 683"/>
                  <a:gd name="T36" fmla="*/ 387 w 774"/>
                  <a:gd name="T37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4" h="683">
                    <a:moveTo>
                      <a:pt x="387" y="128"/>
                    </a:moveTo>
                    <a:cubicBezTo>
                      <a:pt x="414" y="128"/>
                      <a:pt x="441" y="133"/>
                      <a:pt x="466" y="143"/>
                    </a:cubicBezTo>
                    <a:cubicBezTo>
                      <a:pt x="519" y="164"/>
                      <a:pt x="560" y="205"/>
                      <a:pt x="583" y="257"/>
                    </a:cubicBezTo>
                    <a:cubicBezTo>
                      <a:pt x="605" y="309"/>
                      <a:pt x="606" y="367"/>
                      <a:pt x="585" y="420"/>
                    </a:cubicBezTo>
                    <a:cubicBezTo>
                      <a:pt x="569" y="461"/>
                      <a:pt x="541" y="495"/>
                      <a:pt x="505" y="519"/>
                    </a:cubicBezTo>
                    <a:cubicBezTo>
                      <a:pt x="470" y="542"/>
                      <a:pt x="429" y="555"/>
                      <a:pt x="387" y="555"/>
                    </a:cubicBezTo>
                    <a:cubicBezTo>
                      <a:pt x="360" y="555"/>
                      <a:pt x="333" y="550"/>
                      <a:pt x="308" y="539"/>
                    </a:cubicBezTo>
                    <a:cubicBezTo>
                      <a:pt x="255" y="518"/>
                      <a:pt x="214" y="478"/>
                      <a:pt x="191" y="426"/>
                    </a:cubicBezTo>
                    <a:cubicBezTo>
                      <a:pt x="169" y="373"/>
                      <a:pt x="168" y="315"/>
                      <a:pt x="189" y="262"/>
                    </a:cubicBezTo>
                    <a:cubicBezTo>
                      <a:pt x="205" y="222"/>
                      <a:pt x="233" y="188"/>
                      <a:pt x="269" y="164"/>
                    </a:cubicBezTo>
                    <a:cubicBezTo>
                      <a:pt x="304" y="140"/>
                      <a:pt x="345" y="128"/>
                      <a:pt x="387" y="128"/>
                    </a:cubicBezTo>
                    <a:cubicBezTo>
                      <a:pt x="387" y="128"/>
                      <a:pt x="387" y="128"/>
                      <a:pt x="387" y="128"/>
                    </a:cubicBezTo>
                    <a:moveTo>
                      <a:pt x="387" y="0"/>
                    </a:moveTo>
                    <a:cubicBezTo>
                      <a:pt x="252" y="0"/>
                      <a:pt x="123" y="81"/>
                      <a:pt x="70" y="215"/>
                    </a:cubicBezTo>
                    <a:cubicBezTo>
                      <a:pt x="0" y="390"/>
                      <a:pt x="86" y="588"/>
                      <a:pt x="261" y="658"/>
                    </a:cubicBezTo>
                    <a:cubicBezTo>
                      <a:pt x="302" y="675"/>
                      <a:pt x="345" y="683"/>
                      <a:pt x="387" y="683"/>
                    </a:cubicBezTo>
                    <a:cubicBezTo>
                      <a:pt x="522" y="683"/>
                      <a:pt x="651" y="601"/>
                      <a:pt x="704" y="468"/>
                    </a:cubicBezTo>
                    <a:cubicBezTo>
                      <a:pt x="774" y="293"/>
                      <a:pt x="688" y="94"/>
                      <a:pt x="513" y="24"/>
                    </a:cubicBezTo>
                    <a:cubicBezTo>
                      <a:pt x="472" y="8"/>
                      <a:pt x="429" y="0"/>
                      <a:pt x="387" y="0"/>
                    </a:cubicBezTo>
                    <a:close/>
                  </a:path>
                </a:pathLst>
              </a:cu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79">
                  <a:defRPr/>
                </a:pPr>
                <a:endParaRPr lang="en-US" sz="2352" kern="0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165" name="Freeform 201">
                <a:extLst>
                  <a:ext uri="{FF2B5EF4-FFF2-40B4-BE49-F238E27FC236}">
                    <a16:creationId xmlns:a16="http://schemas.microsoft.com/office/drawing/2014/main" id="{D26407DD-B114-4878-8F30-691DF86FF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9" y="2894"/>
                <a:ext cx="22" cy="24"/>
              </a:xfrm>
              <a:custGeom>
                <a:avLst/>
                <a:gdLst>
                  <a:gd name="T0" fmla="*/ 22 w 22"/>
                  <a:gd name="T1" fmla="*/ 6 h 24"/>
                  <a:gd name="T2" fmla="*/ 14 w 22"/>
                  <a:gd name="T3" fmla="*/ 24 h 24"/>
                  <a:gd name="T4" fmla="*/ 0 w 22"/>
                  <a:gd name="T5" fmla="*/ 19 h 24"/>
                  <a:gd name="T6" fmla="*/ 8 w 22"/>
                  <a:gd name="T7" fmla="*/ 0 h 24"/>
                  <a:gd name="T8" fmla="*/ 22 w 22"/>
                  <a:gd name="T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4">
                    <a:moveTo>
                      <a:pt x="22" y="6"/>
                    </a:moveTo>
                    <a:lnTo>
                      <a:pt x="14" y="24"/>
                    </a:lnTo>
                    <a:lnTo>
                      <a:pt x="0" y="19"/>
                    </a:lnTo>
                    <a:lnTo>
                      <a:pt x="8" y="0"/>
                    </a:lnTo>
                    <a:lnTo>
                      <a:pt x="22" y="6"/>
                    </a:lnTo>
                    <a:close/>
                  </a:path>
                </a:pathLst>
              </a:cu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79">
                  <a:defRPr/>
                </a:pPr>
                <a:endParaRPr lang="en-US" sz="2352" kern="0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166" name="Freeform 202">
                <a:extLst>
                  <a:ext uri="{FF2B5EF4-FFF2-40B4-BE49-F238E27FC236}">
                    <a16:creationId xmlns:a16="http://schemas.microsoft.com/office/drawing/2014/main" id="{C6D39B14-D5BA-4CCB-9E09-3040E5A503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3" y="2956"/>
                <a:ext cx="22" cy="24"/>
              </a:xfrm>
              <a:custGeom>
                <a:avLst/>
                <a:gdLst>
                  <a:gd name="T0" fmla="*/ 22 w 22"/>
                  <a:gd name="T1" fmla="*/ 5 h 24"/>
                  <a:gd name="T2" fmla="*/ 14 w 22"/>
                  <a:gd name="T3" fmla="*/ 24 h 24"/>
                  <a:gd name="T4" fmla="*/ 0 w 22"/>
                  <a:gd name="T5" fmla="*/ 18 h 24"/>
                  <a:gd name="T6" fmla="*/ 8 w 22"/>
                  <a:gd name="T7" fmla="*/ 0 h 24"/>
                  <a:gd name="T8" fmla="*/ 22 w 22"/>
                  <a:gd name="T9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4">
                    <a:moveTo>
                      <a:pt x="22" y="5"/>
                    </a:moveTo>
                    <a:lnTo>
                      <a:pt x="14" y="24"/>
                    </a:lnTo>
                    <a:lnTo>
                      <a:pt x="0" y="18"/>
                    </a:lnTo>
                    <a:lnTo>
                      <a:pt x="8" y="0"/>
                    </a:lnTo>
                    <a:lnTo>
                      <a:pt x="22" y="5"/>
                    </a:lnTo>
                    <a:close/>
                  </a:path>
                </a:pathLst>
              </a:cu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79">
                  <a:defRPr/>
                </a:pPr>
                <a:endParaRPr lang="en-US" sz="2352" kern="0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167" name="Freeform 203">
                <a:extLst>
                  <a:ext uri="{FF2B5EF4-FFF2-40B4-BE49-F238E27FC236}">
                    <a16:creationId xmlns:a16="http://schemas.microsoft.com/office/drawing/2014/main" id="{D6235600-8E70-4FB2-AA8C-8926C53552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" y="2849"/>
                <a:ext cx="24" cy="22"/>
              </a:xfrm>
              <a:custGeom>
                <a:avLst/>
                <a:gdLst>
                  <a:gd name="T0" fmla="*/ 5 w 24"/>
                  <a:gd name="T1" fmla="*/ 0 h 22"/>
                  <a:gd name="T2" fmla="*/ 24 w 24"/>
                  <a:gd name="T3" fmla="*/ 8 h 22"/>
                  <a:gd name="T4" fmla="*/ 18 w 24"/>
                  <a:gd name="T5" fmla="*/ 22 h 22"/>
                  <a:gd name="T6" fmla="*/ 0 w 24"/>
                  <a:gd name="T7" fmla="*/ 14 h 22"/>
                  <a:gd name="T8" fmla="*/ 5 w 24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2">
                    <a:moveTo>
                      <a:pt x="5" y="0"/>
                    </a:moveTo>
                    <a:lnTo>
                      <a:pt x="24" y="8"/>
                    </a:lnTo>
                    <a:lnTo>
                      <a:pt x="18" y="22"/>
                    </a:lnTo>
                    <a:lnTo>
                      <a:pt x="0" y="1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79">
                  <a:defRPr/>
                </a:pPr>
                <a:endParaRPr lang="en-US" sz="2352" kern="0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168" name="Freeform 204">
                <a:extLst>
                  <a:ext uri="{FF2B5EF4-FFF2-40B4-BE49-F238E27FC236}">
                    <a16:creationId xmlns:a16="http://schemas.microsoft.com/office/drawing/2014/main" id="{28D645C6-4A1D-4AE0-AEEF-5898403ED6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4" y="3003"/>
                <a:ext cx="25" cy="22"/>
              </a:xfrm>
              <a:custGeom>
                <a:avLst/>
                <a:gdLst>
                  <a:gd name="T0" fmla="*/ 6 w 25"/>
                  <a:gd name="T1" fmla="*/ 0 h 22"/>
                  <a:gd name="T2" fmla="*/ 25 w 25"/>
                  <a:gd name="T3" fmla="*/ 8 h 22"/>
                  <a:gd name="T4" fmla="*/ 19 w 25"/>
                  <a:gd name="T5" fmla="*/ 22 h 22"/>
                  <a:gd name="T6" fmla="*/ 0 w 25"/>
                  <a:gd name="T7" fmla="*/ 14 h 22"/>
                  <a:gd name="T8" fmla="*/ 6 w 25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2">
                    <a:moveTo>
                      <a:pt x="6" y="0"/>
                    </a:moveTo>
                    <a:lnTo>
                      <a:pt x="25" y="8"/>
                    </a:lnTo>
                    <a:lnTo>
                      <a:pt x="19" y="22"/>
                    </a:lnTo>
                    <a:lnTo>
                      <a:pt x="0" y="1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79">
                  <a:defRPr/>
                </a:pPr>
                <a:endParaRPr lang="en-US" sz="2352" kern="0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169" name="Freeform 205">
                <a:extLst>
                  <a:ext uri="{FF2B5EF4-FFF2-40B4-BE49-F238E27FC236}">
                    <a16:creationId xmlns:a16="http://schemas.microsoft.com/office/drawing/2014/main" id="{27BD264F-42B1-4ABE-805C-161B8B806C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8" y="3002"/>
                <a:ext cx="24" cy="22"/>
              </a:xfrm>
              <a:custGeom>
                <a:avLst/>
                <a:gdLst>
                  <a:gd name="T0" fmla="*/ 0 w 24"/>
                  <a:gd name="T1" fmla="*/ 8 h 22"/>
                  <a:gd name="T2" fmla="*/ 18 w 24"/>
                  <a:gd name="T3" fmla="*/ 0 h 22"/>
                  <a:gd name="T4" fmla="*/ 24 w 24"/>
                  <a:gd name="T5" fmla="*/ 14 h 22"/>
                  <a:gd name="T6" fmla="*/ 6 w 24"/>
                  <a:gd name="T7" fmla="*/ 22 h 22"/>
                  <a:gd name="T8" fmla="*/ 0 w 24"/>
                  <a:gd name="T9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2">
                    <a:moveTo>
                      <a:pt x="0" y="8"/>
                    </a:moveTo>
                    <a:lnTo>
                      <a:pt x="18" y="0"/>
                    </a:lnTo>
                    <a:lnTo>
                      <a:pt x="24" y="14"/>
                    </a:lnTo>
                    <a:lnTo>
                      <a:pt x="6" y="2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79">
                  <a:defRPr/>
                </a:pPr>
                <a:endParaRPr lang="en-US" sz="2352" kern="0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170" name="Freeform 206">
                <a:extLst>
                  <a:ext uri="{FF2B5EF4-FFF2-40B4-BE49-F238E27FC236}">
                    <a16:creationId xmlns:a16="http://schemas.microsoft.com/office/drawing/2014/main" id="{BB2CCCDA-6E13-4F24-8AE5-8CD6352BE8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2" y="2850"/>
                <a:ext cx="24" cy="22"/>
              </a:xfrm>
              <a:custGeom>
                <a:avLst/>
                <a:gdLst>
                  <a:gd name="T0" fmla="*/ 0 w 24"/>
                  <a:gd name="T1" fmla="*/ 8 h 22"/>
                  <a:gd name="T2" fmla="*/ 19 w 24"/>
                  <a:gd name="T3" fmla="*/ 0 h 22"/>
                  <a:gd name="T4" fmla="*/ 24 w 24"/>
                  <a:gd name="T5" fmla="*/ 14 h 22"/>
                  <a:gd name="T6" fmla="*/ 6 w 24"/>
                  <a:gd name="T7" fmla="*/ 22 h 22"/>
                  <a:gd name="T8" fmla="*/ 0 w 24"/>
                  <a:gd name="T9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2">
                    <a:moveTo>
                      <a:pt x="0" y="8"/>
                    </a:moveTo>
                    <a:lnTo>
                      <a:pt x="19" y="0"/>
                    </a:lnTo>
                    <a:lnTo>
                      <a:pt x="24" y="14"/>
                    </a:lnTo>
                    <a:lnTo>
                      <a:pt x="6" y="2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79">
                  <a:defRPr/>
                </a:pPr>
                <a:endParaRPr lang="en-US" sz="2352" kern="0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189" name="Freeform 207">
                <a:extLst>
                  <a:ext uri="{FF2B5EF4-FFF2-40B4-BE49-F238E27FC236}">
                    <a16:creationId xmlns:a16="http://schemas.microsoft.com/office/drawing/2014/main" id="{FC4A6EA6-4C94-422F-B239-0E487C973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2" y="2892"/>
                <a:ext cx="22" cy="24"/>
              </a:xfrm>
              <a:custGeom>
                <a:avLst/>
                <a:gdLst>
                  <a:gd name="T0" fmla="*/ 8 w 22"/>
                  <a:gd name="T1" fmla="*/ 24 h 24"/>
                  <a:gd name="T2" fmla="*/ 0 w 22"/>
                  <a:gd name="T3" fmla="*/ 6 h 24"/>
                  <a:gd name="T4" fmla="*/ 14 w 22"/>
                  <a:gd name="T5" fmla="*/ 0 h 24"/>
                  <a:gd name="T6" fmla="*/ 22 w 22"/>
                  <a:gd name="T7" fmla="*/ 18 h 24"/>
                  <a:gd name="T8" fmla="*/ 8 w 22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4">
                    <a:moveTo>
                      <a:pt x="8" y="24"/>
                    </a:moveTo>
                    <a:lnTo>
                      <a:pt x="0" y="6"/>
                    </a:lnTo>
                    <a:lnTo>
                      <a:pt x="14" y="0"/>
                    </a:lnTo>
                    <a:lnTo>
                      <a:pt x="22" y="18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79">
                  <a:defRPr/>
                </a:pPr>
                <a:endParaRPr lang="en-US" sz="2352" kern="0" dirty="0">
                  <a:solidFill>
                    <a:prstClr val="black"/>
                  </a:solidFill>
                  <a:latin typeface="Segoe UI"/>
                </a:endParaRPr>
              </a:p>
            </p:txBody>
          </p:sp>
          <p:sp>
            <p:nvSpPr>
              <p:cNvPr id="197" name="Freeform 208">
                <a:extLst>
                  <a:ext uri="{FF2B5EF4-FFF2-40B4-BE49-F238E27FC236}">
                    <a16:creationId xmlns:a16="http://schemas.microsoft.com/office/drawing/2014/main" id="{527A06AD-EA19-4BF9-8E9D-B46525401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0" y="2957"/>
                <a:ext cx="22" cy="25"/>
              </a:xfrm>
              <a:custGeom>
                <a:avLst/>
                <a:gdLst>
                  <a:gd name="T0" fmla="*/ 8 w 22"/>
                  <a:gd name="T1" fmla="*/ 25 h 25"/>
                  <a:gd name="T2" fmla="*/ 0 w 22"/>
                  <a:gd name="T3" fmla="*/ 6 h 25"/>
                  <a:gd name="T4" fmla="*/ 14 w 22"/>
                  <a:gd name="T5" fmla="*/ 0 h 25"/>
                  <a:gd name="T6" fmla="*/ 22 w 22"/>
                  <a:gd name="T7" fmla="*/ 19 h 25"/>
                  <a:gd name="T8" fmla="*/ 8 w 22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5">
                    <a:moveTo>
                      <a:pt x="8" y="25"/>
                    </a:moveTo>
                    <a:lnTo>
                      <a:pt x="0" y="6"/>
                    </a:lnTo>
                    <a:lnTo>
                      <a:pt x="14" y="0"/>
                    </a:lnTo>
                    <a:lnTo>
                      <a:pt x="22" y="19"/>
                    </a:ln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55" tIns="60927" rIns="121855" bIns="60927" numCol="1" anchor="t" anchorCtr="0" compatLnSpc="1">
                <a:prstTxWarp prst="textNoShape">
                  <a:avLst/>
                </a:prstTxWarp>
              </a:bodyPr>
              <a:lstStyle/>
              <a:p>
                <a:pPr defTabSz="1218479">
                  <a:defRPr/>
                </a:pPr>
                <a:endParaRPr lang="en-US" sz="2352" kern="0" dirty="0">
                  <a:solidFill>
                    <a:prstClr val="black"/>
                  </a:solidFill>
                  <a:latin typeface="Segoe UI"/>
                </a:endParaRPr>
              </a:p>
            </p:txBody>
          </p:sp>
        </p:grpSp>
        <p:cxnSp>
          <p:nvCxnSpPr>
            <p:cNvPr id="204" name="Straight Arrow Connector 203">
              <a:extLst>
                <a:ext uri="{FF2B5EF4-FFF2-40B4-BE49-F238E27FC236}">
                  <a16:creationId xmlns:a16="http://schemas.microsoft.com/office/drawing/2014/main" id="{4B71C7EB-93B0-497A-B11B-E927C87F34C4}"/>
                </a:ext>
              </a:extLst>
            </p:cNvPr>
            <p:cNvCxnSpPr>
              <a:cxnSpLocks/>
            </p:cNvCxnSpPr>
            <p:nvPr/>
          </p:nvCxnSpPr>
          <p:spPr>
            <a:xfrm>
              <a:off x="10071219" y="4879450"/>
              <a:ext cx="656048" cy="817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4796399-B199-48B8-82C2-C35FE6E86124}"/>
              </a:ext>
            </a:extLst>
          </p:cNvPr>
          <p:cNvGrpSpPr/>
          <p:nvPr/>
        </p:nvGrpSpPr>
        <p:grpSpPr>
          <a:xfrm>
            <a:off x="785086" y="2036811"/>
            <a:ext cx="4481045" cy="2946387"/>
            <a:chOff x="588263" y="1436307"/>
            <a:chExt cx="3362574" cy="221096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D582329-EFDB-4882-9CD5-113C4B715B55}"/>
                </a:ext>
              </a:extLst>
            </p:cNvPr>
            <p:cNvGrpSpPr/>
            <p:nvPr/>
          </p:nvGrpSpPr>
          <p:grpSpPr>
            <a:xfrm>
              <a:off x="588263" y="1436307"/>
              <a:ext cx="2997262" cy="2030608"/>
              <a:chOff x="588263" y="1436307"/>
              <a:chExt cx="2997262" cy="2030608"/>
            </a:xfrm>
          </p:grpSpPr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5709CE63-4AC0-4D5A-9671-1D24C0078880}"/>
                  </a:ext>
                </a:extLst>
              </p:cNvPr>
              <p:cNvSpPr/>
              <p:nvPr/>
            </p:nvSpPr>
            <p:spPr>
              <a:xfrm>
                <a:off x="588263" y="1436307"/>
                <a:ext cx="2997262" cy="2539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8435"/>
                <a:r>
                  <a:rPr lang="en-US" sz="1599" dirty="0">
                    <a:solidFill>
                      <a:prstClr val="black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Data virtualization and Big Data Clusters</a:t>
                </a:r>
              </a:p>
            </p:txBody>
          </p: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5100900F-13EF-47B6-8B9D-FE803C03F961}"/>
                  </a:ext>
                </a:extLst>
              </p:cNvPr>
              <p:cNvGrpSpPr/>
              <p:nvPr/>
            </p:nvGrpSpPr>
            <p:grpSpPr>
              <a:xfrm>
                <a:off x="650841" y="2361099"/>
                <a:ext cx="1125607" cy="1105816"/>
                <a:chOff x="-2409455" y="847582"/>
                <a:chExt cx="958220" cy="941372"/>
              </a:xfrm>
            </p:grpSpPr>
            <p:grpSp>
              <p:nvGrpSpPr>
                <p:cNvPr id="178" name="Group 177">
                  <a:extLst>
                    <a:ext uri="{FF2B5EF4-FFF2-40B4-BE49-F238E27FC236}">
                      <a16:creationId xmlns:a16="http://schemas.microsoft.com/office/drawing/2014/main" id="{533BDB7B-F16E-47C2-BE76-E85D7845CB90}"/>
                    </a:ext>
                  </a:extLst>
                </p:cNvPr>
                <p:cNvGrpSpPr/>
                <p:nvPr/>
              </p:nvGrpSpPr>
              <p:grpSpPr>
                <a:xfrm>
                  <a:off x="-2409455" y="939955"/>
                  <a:ext cx="958220" cy="848999"/>
                  <a:chOff x="828502" y="2442332"/>
                  <a:chExt cx="958356" cy="849118"/>
                </a:xfrm>
              </p:grpSpPr>
              <p:sp>
                <p:nvSpPr>
                  <p:cNvPr id="180" name="Rectangle 9">
                    <a:extLst>
                      <a:ext uri="{FF2B5EF4-FFF2-40B4-BE49-F238E27FC236}">
                        <a16:creationId xmlns:a16="http://schemas.microsoft.com/office/drawing/2014/main" id="{60FBACD9-7293-434D-960C-C213DE8A86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828502" y="2442332"/>
                    <a:ext cx="958356" cy="725537"/>
                  </a:xfrm>
                  <a:prstGeom prst="rect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121838" tIns="60918" rIns="121838" bIns="609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242681">
                      <a:defRPr/>
                    </a:pPr>
                    <a:endParaRPr lang="en-US" sz="2352" kern="0" dirty="0">
                      <a:solidFill>
                        <a:srgbClr val="3F3F3F"/>
                      </a:solidFill>
                      <a:latin typeface="Segoe UI"/>
                    </a:endParaRPr>
                  </a:p>
                </p:txBody>
              </p:sp>
              <p:grpSp>
                <p:nvGrpSpPr>
                  <p:cNvPr id="181" name="Group 180">
                    <a:extLst>
                      <a:ext uri="{FF2B5EF4-FFF2-40B4-BE49-F238E27FC236}">
                        <a16:creationId xmlns:a16="http://schemas.microsoft.com/office/drawing/2014/main" id="{323046BE-6E6A-436C-A9A0-D115AD7BF9FD}"/>
                      </a:ext>
                    </a:extLst>
                  </p:cNvPr>
                  <p:cNvGrpSpPr/>
                  <p:nvPr/>
                </p:nvGrpSpPr>
                <p:grpSpPr>
                  <a:xfrm>
                    <a:off x="987946" y="2622583"/>
                    <a:ext cx="639468" cy="329711"/>
                    <a:chOff x="945805" y="2588594"/>
                    <a:chExt cx="721336" cy="371920"/>
                  </a:xfrm>
                </p:grpSpPr>
                <p:sp>
                  <p:nvSpPr>
                    <p:cNvPr id="183" name="Freeform: Shape 175">
                      <a:extLst>
                        <a:ext uri="{FF2B5EF4-FFF2-40B4-BE49-F238E27FC236}">
                          <a16:creationId xmlns:a16="http://schemas.microsoft.com/office/drawing/2014/main" id="{C8066EAB-B37A-46BB-92BF-5C81813B3592}"/>
                        </a:ext>
                      </a:extLst>
                    </p:cNvPr>
                    <p:cNvSpPr/>
                    <p:nvPr/>
                  </p:nvSpPr>
                  <p:spPr bwMode="auto">
                    <a:xfrm rot="10800000" flipV="1">
                      <a:off x="1214129" y="2588594"/>
                      <a:ext cx="187935" cy="146655"/>
                    </a:xfrm>
                    <a:custGeom>
                      <a:avLst/>
                      <a:gdLst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304996 w 640198"/>
                        <a:gd name="connsiteY2" fmla="*/ 437130 h 499576"/>
                        <a:gd name="connsiteX3" fmla="*/ 306418 w 640198"/>
                        <a:gd name="connsiteY3" fmla="*/ 446720 h 499576"/>
                        <a:gd name="connsiteX4" fmla="*/ 386035 w 640198"/>
                        <a:gd name="connsiteY4" fmla="*/ 446720 h 499576"/>
                        <a:gd name="connsiteX5" fmla="*/ 384612 w 640198"/>
                        <a:gd name="connsiteY5" fmla="*/ 437130 h 499576"/>
                        <a:gd name="connsiteX6" fmla="*/ 577752 w 640198"/>
                        <a:gd name="connsiteY6" fmla="*/ 437130 h 499576"/>
                        <a:gd name="connsiteX7" fmla="*/ 577752 w 640198"/>
                        <a:gd name="connsiteY7" fmla="*/ 394344 h 499576"/>
                        <a:gd name="connsiteX8" fmla="*/ 584224 w 640198"/>
                        <a:gd name="connsiteY8" fmla="*/ 396513 h 499576"/>
                        <a:gd name="connsiteX9" fmla="*/ 584224 w 640198"/>
                        <a:gd name="connsiteY9" fmla="*/ 313452 h 499576"/>
                        <a:gd name="connsiteX10" fmla="*/ 577752 w 640198"/>
                        <a:gd name="connsiteY10" fmla="*/ 311282 h 499576"/>
                        <a:gd name="connsiteX11" fmla="*/ 577752 w 640198"/>
                        <a:gd name="connsiteY11" fmla="*/ 117955 h 499576"/>
                        <a:gd name="connsiteX12" fmla="*/ 0 w 640198"/>
                        <a:gd name="connsiteY12" fmla="*/ 0 h 499576"/>
                        <a:gd name="connsiteX13" fmla="*/ 640198 w 640198"/>
                        <a:gd name="connsiteY13" fmla="*/ 0 h 499576"/>
                        <a:gd name="connsiteX14" fmla="*/ 640198 w 640198"/>
                        <a:gd name="connsiteY14" fmla="*/ 332213 h 499576"/>
                        <a:gd name="connsiteX15" fmla="*/ 629943 w 640198"/>
                        <a:gd name="connsiteY15" fmla="*/ 328776 h 499576"/>
                        <a:gd name="connsiteX16" fmla="*/ 629943 w 640198"/>
                        <a:gd name="connsiteY16" fmla="*/ 411837 h 499576"/>
                        <a:gd name="connsiteX17" fmla="*/ 640198 w 640198"/>
                        <a:gd name="connsiteY17" fmla="*/ 415274 h 499576"/>
                        <a:gd name="connsiteX18" fmla="*/ 640198 w 640198"/>
                        <a:gd name="connsiteY18" fmla="*/ 499576 h 499576"/>
                        <a:gd name="connsiteX19" fmla="*/ 393877 w 640198"/>
                        <a:gd name="connsiteY19" fmla="*/ 499576 h 499576"/>
                        <a:gd name="connsiteX20" fmla="*/ 392818 w 640198"/>
                        <a:gd name="connsiteY20" fmla="*/ 492439 h 499576"/>
                        <a:gd name="connsiteX21" fmla="*/ 313201 w 640198"/>
                        <a:gd name="connsiteY21" fmla="*/ 492439 h 499576"/>
                        <a:gd name="connsiteX22" fmla="*/ 314260 w 640198"/>
                        <a:gd name="connsiteY22" fmla="*/ 499576 h 499576"/>
                        <a:gd name="connsiteX23" fmla="*/ 0 w 640198"/>
                        <a:gd name="connsiteY23" fmla="*/ 499576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304996 w 640198"/>
                        <a:gd name="connsiteY2" fmla="*/ 437130 h 499576"/>
                        <a:gd name="connsiteX3" fmla="*/ 386035 w 640198"/>
                        <a:gd name="connsiteY3" fmla="*/ 446720 h 499576"/>
                        <a:gd name="connsiteX4" fmla="*/ 384612 w 640198"/>
                        <a:gd name="connsiteY4" fmla="*/ 437130 h 499576"/>
                        <a:gd name="connsiteX5" fmla="*/ 577752 w 640198"/>
                        <a:gd name="connsiteY5" fmla="*/ 437130 h 499576"/>
                        <a:gd name="connsiteX6" fmla="*/ 577752 w 640198"/>
                        <a:gd name="connsiteY6" fmla="*/ 394344 h 499576"/>
                        <a:gd name="connsiteX7" fmla="*/ 584224 w 640198"/>
                        <a:gd name="connsiteY7" fmla="*/ 396513 h 499576"/>
                        <a:gd name="connsiteX8" fmla="*/ 584224 w 640198"/>
                        <a:gd name="connsiteY8" fmla="*/ 313452 h 499576"/>
                        <a:gd name="connsiteX9" fmla="*/ 577752 w 640198"/>
                        <a:gd name="connsiteY9" fmla="*/ 311282 h 499576"/>
                        <a:gd name="connsiteX10" fmla="*/ 577752 w 640198"/>
                        <a:gd name="connsiteY10" fmla="*/ 117955 h 499576"/>
                        <a:gd name="connsiteX11" fmla="*/ 62448 w 640198"/>
                        <a:gd name="connsiteY11" fmla="*/ 117955 h 499576"/>
                        <a:gd name="connsiteX12" fmla="*/ 0 w 640198"/>
                        <a:gd name="connsiteY12" fmla="*/ 0 h 499576"/>
                        <a:gd name="connsiteX13" fmla="*/ 640198 w 640198"/>
                        <a:gd name="connsiteY13" fmla="*/ 0 h 499576"/>
                        <a:gd name="connsiteX14" fmla="*/ 640198 w 640198"/>
                        <a:gd name="connsiteY14" fmla="*/ 332213 h 499576"/>
                        <a:gd name="connsiteX15" fmla="*/ 629943 w 640198"/>
                        <a:gd name="connsiteY15" fmla="*/ 328776 h 499576"/>
                        <a:gd name="connsiteX16" fmla="*/ 629943 w 640198"/>
                        <a:gd name="connsiteY16" fmla="*/ 411837 h 499576"/>
                        <a:gd name="connsiteX17" fmla="*/ 640198 w 640198"/>
                        <a:gd name="connsiteY17" fmla="*/ 415274 h 499576"/>
                        <a:gd name="connsiteX18" fmla="*/ 640198 w 640198"/>
                        <a:gd name="connsiteY18" fmla="*/ 499576 h 499576"/>
                        <a:gd name="connsiteX19" fmla="*/ 393877 w 640198"/>
                        <a:gd name="connsiteY19" fmla="*/ 499576 h 499576"/>
                        <a:gd name="connsiteX20" fmla="*/ 392818 w 640198"/>
                        <a:gd name="connsiteY20" fmla="*/ 492439 h 499576"/>
                        <a:gd name="connsiteX21" fmla="*/ 313201 w 640198"/>
                        <a:gd name="connsiteY21" fmla="*/ 492439 h 499576"/>
                        <a:gd name="connsiteX22" fmla="*/ 314260 w 640198"/>
                        <a:gd name="connsiteY22" fmla="*/ 499576 h 499576"/>
                        <a:gd name="connsiteX23" fmla="*/ 0 w 640198"/>
                        <a:gd name="connsiteY23" fmla="*/ 499576 h 499576"/>
                        <a:gd name="connsiteX24" fmla="*/ 0 w 640198"/>
                        <a:gd name="connsiteY24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304996 w 640198"/>
                        <a:gd name="connsiteY2" fmla="*/ 437130 h 499576"/>
                        <a:gd name="connsiteX3" fmla="*/ 386035 w 640198"/>
                        <a:gd name="connsiteY3" fmla="*/ 446720 h 499576"/>
                        <a:gd name="connsiteX4" fmla="*/ 577752 w 640198"/>
                        <a:gd name="connsiteY4" fmla="*/ 437130 h 499576"/>
                        <a:gd name="connsiteX5" fmla="*/ 577752 w 640198"/>
                        <a:gd name="connsiteY5" fmla="*/ 394344 h 499576"/>
                        <a:gd name="connsiteX6" fmla="*/ 584224 w 640198"/>
                        <a:gd name="connsiteY6" fmla="*/ 396513 h 499576"/>
                        <a:gd name="connsiteX7" fmla="*/ 584224 w 640198"/>
                        <a:gd name="connsiteY7" fmla="*/ 313452 h 499576"/>
                        <a:gd name="connsiteX8" fmla="*/ 577752 w 640198"/>
                        <a:gd name="connsiteY8" fmla="*/ 311282 h 499576"/>
                        <a:gd name="connsiteX9" fmla="*/ 577752 w 640198"/>
                        <a:gd name="connsiteY9" fmla="*/ 117955 h 499576"/>
                        <a:gd name="connsiteX10" fmla="*/ 62448 w 640198"/>
                        <a:gd name="connsiteY10" fmla="*/ 117955 h 499576"/>
                        <a:gd name="connsiteX11" fmla="*/ 0 w 640198"/>
                        <a:gd name="connsiteY11" fmla="*/ 0 h 499576"/>
                        <a:gd name="connsiteX12" fmla="*/ 640198 w 640198"/>
                        <a:gd name="connsiteY12" fmla="*/ 0 h 499576"/>
                        <a:gd name="connsiteX13" fmla="*/ 640198 w 640198"/>
                        <a:gd name="connsiteY13" fmla="*/ 332213 h 499576"/>
                        <a:gd name="connsiteX14" fmla="*/ 629943 w 640198"/>
                        <a:gd name="connsiteY14" fmla="*/ 328776 h 499576"/>
                        <a:gd name="connsiteX15" fmla="*/ 629943 w 640198"/>
                        <a:gd name="connsiteY15" fmla="*/ 411837 h 499576"/>
                        <a:gd name="connsiteX16" fmla="*/ 640198 w 640198"/>
                        <a:gd name="connsiteY16" fmla="*/ 415274 h 499576"/>
                        <a:gd name="connsiteX17" fmla="*/ 640198 w 640198"/>
                        <a:gd name="connsiteY17" fmla="*/ 499576 h 499576"/>
                        <a:gd name="connsiteX18" fmla="*/ 393877 w 640198"/>
                        <a:gd name="connsiteY18" fmla="*/ 499576 h 499576"/>
                        <a:gd name="connsiteX19" fmla="*/ 392818 w 640198"/>
                        <a:gd name="connsiteY19" fmla="*/ 492439 h 499576"/>
                        <a:gd name="connsiteX20" fmla="*/ 313201 w 640198"/>
                        <a:gd name="connsiteY20" fmla="*/ 492439 h 499576"/>
                        <a:gd name="connsiteX21" fmla="*/ 314260 w 640198"/>
                        <a:gd name="connsiteY21" fmla="*/ 499576 h 499576"/>
                        <a:gd name="connsiteX22" fmla="*/ 0 w 640198"/>
                        <a:gd name="connsiteY22" fmla="*/ 499576 h 499576"/>
                        <a:gd name="connsiteX23" fmla="*/ 0 w 640198"/>
                        <a:gd name="connsiteY23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304996 w 640198"/>
                        <a:gd name="connsiteY2" fmla="*/ 437130 h 499576"/>
                        <a:gd name="connsiteX3" fmla="*/ 577752 w 640198"/>
                        <a:gd name="connsiteY3" fmla="*/ 437130 h 499576"/>
                        <a:gd name="connsiteX4" fmla="*/ 577752 w 640198"/>
                        <a:gd name="connsiteY4" fmla="*/ 394344 h 499576"/>
                        <a:gd name="connsiteX5" fmla="*/ 584224 w 640198"/>
                        <a:gd name="connsiteY5" fmla="*/ 396513 h 499576"/>
                        <a:gd name="connsiteX6" fmla="*/ 584224 w 640198"/>
                        <a:gd name="connsiteY6" fmla="*/ 313452 h 499576"/>
                        <a:gd name="connsiteX7" fmla="*/ 577752 w 640198"/>
                        <a:gd name="connsiteY7" fmla="*/ 311282 h 499576"/>
                        <a:gd name="connsiteX8" fmla="*/ 577752 w 640198"/>
                        <a:gd name="connsiteY8" fmla="*/ 117955 h 499576"/>
                        <a:gd name="connsiteX9" fmla="*/ 62448 w 640198"/>
                        <a:gd name="connsiteY9" fmla="*/ 117955 h 499576"/>
                        <a:gd name="connsiteX10" fmla="*/ 0 w 640198"/>
                        <a:gd name="connsiteY10" fmla="*/ 0 h 499576"/>
                        <a:gd name="connsiteX11" fmla="*/ 640198 w 640198"/>
                        <a:gd name="connsiteY11" fmla="*/ 0 h 499576"/>
                        <a:gd name="connsiteX12" fmla="*/ 640198 w 640198"/>
                        <a:gd name="connsiteY12" fmla="*/ 332213 h 499576"/>
                        <a:gd name="connsiteX13" fmla="*/ 629943 w 640198"/>
                        <a:gd name="connsiteY13" fmla="*/ 328776 h 499576"/>
                        <a:gd name="connsiteX14" fmla="*/ 629943 w 640198"/>
                        <a:gd name="connsiteY14" fmla="*/ 411837 h 499576"/>
                        <a:gd name="connsiteX15" fmla="*/ 640198 w 640198"/>
                        <a:gd name="connsiteY15" fmla="*/ 415274 h 499576"/>
                        <a:gd name="connsiteX16" fmla="*/ 640198 w 640198"/>
                        <a:gd name="connsiteY16" fmla="*/ 499576 h 499576"/>
                        <a:gd name="connsiteX17" fmla="*/ 393877 w 640198"/>
                        <a:gd name="connsiteY17" fmla="*/ 499576 h 499576"/>
                        <a:gd name="connsiteX18" fmla="*/ 392818 w 640198"/>
                        <a:gd name="connsiteY18" fmla="*/ 492439 h 499576"/>
                        <a:gd name="connsiteX19" fmla="*/ 313201 w 640198"/>
                        <a:gd name="connsiteY19" fmla="*/ 492439 h 499576"/>
                        <a:gd name="connsiteX20" fmla="*/ 314260 w 640198"/>
                        <a:gd name="connsiteY20" fmla="*/ 499576 h 499576"/>
                        <a:gd name="connsiteX21" fmla="*/ 0 w 640198"/>
                        <a:gd name="connsiteY21" fmla="*/ 499576 h 499576"/>
                        <a:gd name="connsiteX22" fmla="*/ 0 w 640198"/>
                        <a:gd name="connsiteY22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577752 w 640198"/>
                        <a:gd name="connsiteY2" fmla="*/ 437130 h 499576"/>
                        <a:gd name="connsiteX3" fmla="*/ 577752 w 640198"/>
                        <a:gd name="connsiteY3" fmla="*/ 394344 h 499576"/>
                        <a:gd name="connsiteX4" fmla="*/ 584224 w 640198"/>
                        <a:gd name="connsiteY4" fmla="*/ 396513 h 499576"/>
                        <a:gd name="connsiteX5" fmla="*/ 584224 w 640198"/>
                        <a:gd name="connsiteY5" fmla="*/ 313452 h 499576"/>
                        <a:gd name="connsiteX6" fmla="*/ 577752 w 640198"/>
                        <a:gd name="connsiteY6" fmla="*/ 311282 h 499576"/>
                        <a:gd name="connsiteX7" fmla="*/ 577752 w 640198"/>
                        <a:gd name="connsiteY7" fmla="*/ 117955 h 499576"/>
                        <a:gd name="connsiteX8" fmla="*/ 62448 w 640198"/>
                        <a:gd name="connsiteY8" fmla="*/ 117955 h 499576"/>
                        <a:gd name="connsiteX9" fmla="*/ 0 w 640198"/>
                        <a:gd name="connsiteY9" fmla="*/ 0 h 499576"/>
                        <a:gd name="connsiteX10" fmla="*/ 640198 w 640198"/>
                        <a:gd name="connsiteY10" fmla="*/ 0 h 499576"/>
                        <a:gd name="connsiteX11" fmla="*/ 640198 w 640198"/>
                        <a:gd name="connsiteY11" fmla="*/ 332213 h 499576"/>
                        <a:gd name="connsiteX12" fmla="*/ 629943 w 640198"/>
                        <a:gd name="connsiteY12" fmla="*/ 328776 h 499576"/>
                        <a:gd name="connsiteX13" fmla="*/ 629943 w 640198"/>
                        <a:gd name="connsiteY13" fmla="*/ 411837 h 499576"/>
                        <a:gd name="connsiteX14" fmla="*/ 640198 w 640198"/>
                        <a:gd name="connsiteY14" fmla="*/ 415274 h 499576"/>
                        <a:gd name="connsiteX15" fmla="*/ 640198 w 640198"/>
                        <a:gd name="connsiteY15" fmla="*/ 499576 h 499576"/>
                        <a:gd name="connsiteX16" fmla="*/ 393877 w 640198"/>
                        <a:gd name="connsiteY16" fmla="*/ 499576 h 499576"/>
                        <a:gd name="connsiteX17" fmla="*/ 392818 w 640198"/>
                        <a:gd name="connsiteY17" fmla="*/ 492439 h 499576"/>
                        <a:gd name="connsiteX18" fmla="*/ 313201 w 640198"/>
                        <a:gd name="connsiteY18" fmla="*/ 492439 h 499576"/>
                        <a:gd name="connsiteX19" fmla="*/ 314260 w 640198"/>
                        <a:gd name="connsiteY19" fmla="*/ 499576 h 499576"/>
                        <a:gd name="connsiteX20" fmla="*/ 0 w 640198"/>
                        <a:gd name="connsiteY20" fmla="*/ 499576 h 499576"/>
                        <a:gd name="connsiteX21" fmla="*/ 0 w 640198"/>
                        <a:gd name="connsiteY21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577752 w 640198"/>
                        <a:gd name="connsiteY2" fmla="*/ 437130 h 499576"/>
                        <a:gd name="connsiteX3" fmla="*/ 577752 w 640198"/>
                        <a:gd name="connsiteY3" fmla="*/ 394344 h 499576"/>
                        <a:gd name="connsiteX4" fmla="*/ 584224 w 640198"/>
                        <a:gd name="connsiteY4" fmla="*/ 396513 h 499576"/>
                        <a:gd name="connsiteX5" fmla="*/ 584224 w 640198"/>
                        <a:gd name="connsiteY5" fmla="*/ 313452 h 499576"/>
                        <a:gd name="connsiteX6" fmla="*/ 577752 w 640198"/>
                        <a:gd name="connsiteY6" fmla="*/ 117955 h 499576"/>
                        <a:gd name="connsiteX7" fmla="*/ 62448 w 640198"/>
                        <a:gd name="connsiteY7" fmla="*/ 117955 h 499576"/>
                        <a:gd name="connsiteX8" fmla="*/ 0 w 640198"/>
                        <a:gd name="connsiteY8" fmla="*/ 0 h 499576"/>
                        <a:gd name="connsiteX9" fmla="*/ 640198 w 640198"/>
                        <a:gd name="connsiteY9" fmla="*/ 0 h 499576"/>
                        <a:gd name="connsiteX10" fmla="*/ 640198 w 640198"/>
                        <a:gd name="connsiteY10" fmla="*/ 332213 h 499576"/>
                        <a:gd name="connsiteX11" fmla="*/ 629943 w 640198"/>
                        <a:gd name="connsiteY11" fmla="*/ 328776 h 499576"/>
                        <a:gd name="connsiteX12" fmla="*/ 629943 w 640198"/>
                        <a:gd name="connsiteY12" fmla="*/ 411837 h 499576"/>
                        <a:gd name="connsiteX13" fmla="*/ 640198 w 640198"/>
                        <a:gd name="connsiteY13" fmla="*/ 415274 h 499576"/>
                        <a:gd name="connsiteX14" fmla="*/ 640198 w 640198"/>
                        <a:gd name="connsiteY14" fmla="*/ 499576 h 499576"/>
                        <a:gd name="connsiteX15" fmla="*/ 393877 w 640198"/>
                        <a:gd name="connsiteY15" fmla="*/ 499576 h 499576"/>
                        <a:gd name="connsiteX16" fmla="*/ 392818 w 640198"/>
                        <a:gd name="connsiteY16" fmla="*/ 492439 h 499576"/>
                        <a:gd name="connsiteX17" fmla="*/ 313201 w 640198"/>
                        <a:gd name="connsiteY17" fmla="*/ 492439 h 499576"/>
                        <a:gd name="connsiteX18" fmla="*/ 314260 w 640198"/>
                        <a:gd name="connsiteY18" fmla="*/ 499576 h 499576"/>
                        <a:gd name="connsiteX19" fmla="*/ 0 w 640198"/>
                        <a:gd name="connsiteY19" fmla="*/ 499576 h 499576"/>
                        <a:gd name="connsiteX20" fmla="*/ 0 w 640198"/>
                        <a:gd name="connsiteY20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577752 w 640198"/>
                        <a:gd name="connsiteY2" fmla="*/ 437130 h 499576"/>
                        <a:gd name="connsiteX3" fmla="*/ 577752 w 640198"/>
                        <a:gd name="connsiteY3" fmla="*/ 394344 h 499576"/>
                        <a:gd name="connsiteX4" fmla="*/ 584224 w 640198"/>
                        <a:gd name="connsiteY4" fmla="*/ 396513 h 499576"/>
                        <a:gd name="connsiteX5" fmla="*/ 577752 w 640198"/>
                        <a:gd name="connsiteY5" fmla="*/ 117955 h 499576"/>
                        <a:gd name="connsiteX6" fmla="*/ 62448 w 640198"/>
                        <a:gd name="connsiteY6" fmla="*/ 117955 h 499576"/>
                        <a:gd name="connsiteX7" fmla="*/ 0 w 640198"/>
                        <a:gd name="connsiteY7" fmla="*/ 0 h 499576"/>
                        <a:gd name="connsiteX8" fmla="*/ 640198 w 640198"/>
                        <a:gd name="connsiteY8" fmla="*/ 0 h 499576"/>
                        <a:gd name="connsiteX9" fmla="*/ 640198 w 640198"/>
                        <a:gd name="connsiteY9" fmla="*/ 332213 h 499576"/>
                        <a:gd name="connsiteX10" fmla="*/ 629943 w 640198"/>
                        <a:gd name="connsiteY10" fmla="*/ 328776 h 499576"/>
                        <a:gd name="connsiteX11" fmla="*/ 629943 w 640198"/>
                        <a:gd name="connsiteY11" fmla="*/ 411837 h 499576"/>
                        <a:gd name="connsiteX12" fmla="*/ 640198 w 640198"/>
                        <a:gd name="connsiteY12" fmla="*/ 415274 h 499576"/>
                        <a:gd name="connsiteX13" fmla="*/ 640198 w 640198"/>
                        <a:gd name="connsiteY13" fmla="*/ 499576 h 499576"/>
                        <a:gd name="connsiteX14" fmla="*/ 393877 w 640198"/>
                        <a:gd name="connsiteY14" fmla="*/ 499576 h 499576"/>
                        <a:gd name="connsiteX15" fmla="*/ 392818 w 640198"/>
                        <a:gd name="connsiteY15" fmla="*/ 492439 h 499576"/>
                        <a:gd name="connsiteX16" fmla="*/ 313201 w 640198"/>
                        <a:gd name="connsiteY16" fmla="*/ 492439 h 499576"/>
                        <a:gd name="connsiteX17" fmla="*/ 314260 w 640198"/>
                        <a:gd name="connsiteY17" fmla="*/ 499576 h 499576"/>
                        <a:gd name="connsiteX18" fmla="*/ 0 w 640198"/>
                        <a:gd name="connsiteY18" fmla="*/ 499576 h 499576"/>
                        <a:gd name="connsiteX19" fmla="*/ 0 w 640198"/>
                        <a:gd name="connsiteY19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577752 w 640198"/>
                        <a:gd name="connsiteY2" fmla="*/ 437130 h 499576"/>
                        <a:gd name="connsiteX3" fmla="*/ 577752 w 640198"/>
                        <a:gd name="connsiteY3" fmla="*/ 394344 h 499576"/>
                        <a:gd name="connsiteX4" fmla="*/ 577752 w 640198"/>
                        <a:gd name="connsiteY4" fmla="*/ 117955 h 499576"/>
                        <a:gd name="connsiteX5" fmla="*/ 62448 w 640198"/>
                        <a:gd name="connsiteY5" fmla="*/ 117955 h 499576"/>
                        <a:gd name="connsiteX6" fmla="*/ 0 w 640198"/>
                        <a:gd name="connsiteY6" fmla="*/ 0 h 499576"/>
                        <a:gd name="connsiteX7" fmla="*/ 640198 w 640198"/>
                        <a:gd name="connsiteY7" fmla="*/ 0 h 499576"/>
                        <a:gd name="connsiteX8" fmla="*/ 640198 w 640198"/>
                        <a:gd name="connsiteY8" fmla="*/ 332213 h 499576"/>
                        <a:gd name="connsiteX9" fmla="*/ 629943 w 640198"/>
                        <a:gd name="connsiteY9" fmla="*/ 328776 h 499576"/>
                        <a:gd name="connsiteX10" fmla="*/ 629943 w 640198"/>
                        <a:gd name="connsiteY10" fmla="*/ 411837 h 499576"/>
                        <a:gd name="connsiteX11" fmla="*/ 640198 w 640198"/>
                        <a:gd name="connsiteY11" fmla="*/ 415274 h 499576"/>
                        <a:gd name="connsiteX12" fmla="*/ 640198 w 640198"/>
                        <a:gd name="connsiteY12" fmla="*/ 499576 h 499576"/>
                        <a:gd name="connsiteX13" fmla="*/ 393877 w 640198"/>
                        <a:gd name="connsiteY13" fmla="*/ 499576 h 499576"/>
                        <a:gd name="connsiteX14" fmla="*/ 392818 w 640198"/>
                        <a:gd name="connsiteY14" fmla="*/ 492439 h 499576"/>
                        <a:gd name="connsiteX15" fmla="*/ 313201 w 640198"/>
                        <a:gd name="connsiteY15" fmla="*/ 492439 h 499576"/>
                        <a:gd name="connsiteX16" fmla="*/ 314260 w 640198"/>
                        <a:gd name="connsiteY16" fmla="*/ 499576 h 499576"/>
                        <a:gd name="connsiteX17" fmla="*/ 0 w 640198"/>
                        <a:gd name="connsiteY17" fmla="*/ 499576 h 499576"/>
                        <a:gd name="connsiteX18" fmla="*/ 0 w 640198"/>
                        <a:gd name="connsiteY18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577752 w 640198"/>
                        <a:gd name="connsiteY2" fmla="*/ 437130 h 499576"/>
                        <a:gd name="connsiteX3" fmla="*/ 577752 w 640198"/>
                        <a:gd name="connsiteY3" fmla="*/ 117955 h 499576"/>
                        <a:gd name="connsiteX4" fmla="*/ 62448 w 640198"/>
                        <a:gd name="connsiteY4" fmla="*/ 117955 h 499576"/>
                        <a:gd name="connsiteX5" fmla="*/ 0 w 640198"/>
                        <a:gd name="connsiteY5" fmla="*/ 0 h 499576"/>
                        <a:gd name="connsiteX6" fmla="*/ 640198 w 640198"/>
                        <a:gd name="connsiteY6" fmla="*/ 0 h 499576"/>
                        <a:gd name="connsiteX7" fmla="*/ 640198 w 640198"/>
                        <a:gd name="connsiteY7" fmla="*/ 332213 h 499576"/>
                        <a:gd name="connsiteX8" fmla="*/ 629943 w 640198"/>
                        <a:gd name="connsiteY8" fmla="*/ 328776 h 499576"/>
                        <a:gd name="connsiteX9" fmla="*/ 629943 w 640198"/>
                        <a:gd name="connsiteY9" fmla="*/ 411837 h 499576"/>
                        <a:gd name="connsiteX10" fmla="*/ 640198 w 640198"/>
                        <a:gd name="connsiteY10" fmla="*/ 415274 h 499576"/>
                        <a:gd name="connsiteX11" fmla="*/ 640198 w 640198"/>
                        <a:gd name="connsiteY11" fmla="*/ 499576 h 499576"/>
                        <a:gd name="connsiteX12" fmla="*/ 393877 w 640198"/>
                        <a:gd name="connsiteY12" fmla="*/ 499576 h 499576"/>
                        <a:gd name="connsiteX13" fmla="*/ 392818 w 640198"/>
                        <a:gd name="connsiteY13" fmla="*/ 492439 h 499576"/>
                        <a:gd name="connsiteX14" fmla="*/ 313201 w 640198"/>
                        <a:gd name="connsiteY14" fmla="*/ 492439 h 499576"/>
                        <a:gd name="connsiteX15" fmla="*/ 314260 w 640198"/>
                        <a:gd name="connsiteY15" fmla="*/ 499576 h 499576"/>
                        <a:gd name="connsiteX16" fmla="*/ 0 w 640198"/>
                        <a:gd name="connsiteY16" fmla="*/ 499576 h 499576"/>
                        <a:gd name="connsiteX17" fmla="*/ 0 w 640198"/>
                        <a:gd name="connsiteY17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577752 w 640198"/>
                        <a:gd name="connsiteY2" fmla="*/ 437130 h 499576"/>
                        <a:gd name="connsiteX3" fmla="*/ 577752 w 640198"/>
                        <a:gd name="connsiteY3" fmla="*/ 117955 h 499576"/>
                        <a:gd name="connsiteX4" fmla="*/ 62448 w 640198"/>
                        <a:gd name="connsiteY4" fmla="*/ 117955 h 499576"/>
                        <a:gd name="connsiteX5" fmla="*/ 0 w 640198"/>
                        <a:gd name="connsiteY5" fmla="*/ 0 h 499576"/>
                        <a:gd name="connsiteX6" fmla="*/ 640198 w 640198"/>
                        <a:gd name="connsiteY6" fmla="*/ 0 h 499576"/>
                        <a:gd name="connsiteX7" fmla="*/ 640198 w 640198"/>
                        <a:gd name="connsiteY7" fmla="*/ 332213 h 499576"/>
                        <a:gd name="connsiteX8" fmla="*/ 629943 w 640198"/>
                        <a:gd name="connsiteY8" fmla="*/ 411837 h 499576"/>
                        <a:gd name="connsiteX9" fmla="*/ 640198 w 640198"/>
                        <a:gd name="connsiteY9" fmla="*/ 415274 h 499576"/>
                        <a:gd name="connsiteX10" fmla="*/ 640198 w 640198"/>
                        <a:gd name="connsiteY10" fmla="*/ 499576 h 499576"/>
                        <a:gd name="connsiteX11" fmla="*/ 393877 w 640198"/>
                        <a:gd name="connsiteY11" fmla="*/ 499576 h 499576"/>
                        <a:gd name="connsiteX12" fmla="*/ 392818 w 640198"/>
                        <a:gd name="connsiteY12" fmla="*/ 492439 h 499576"/>
                        <a:gd name="connsiteX13" fmla="*/ 313201 w 640198"/>
                        <a:gd name="connsiteY13" fmla="*/ 492439 h 499576"/>
                        <a:gd name="connsiteX14" fmla="*/ 314260 w 640198"/>
                        <a:gd name="connsiteY14" fmla="*/ 499576 h 499576"/>
                        <a:gd name="connsiteX15" fmla="*/ 0 w 640198"/>
                        <a:gd name="connsiteY15" fmla="*/ 499576 h 499576"/>
                        <a:gd name="connsiteX16" fmla="*/ 0 w 640198"/>
                        <a:gd name="connsiteY16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577752 w 640198"/>
                        <a:gd name="connsiteY2" fmla="*/ 437130 h 499576"/>
                        <a:gd name="connsiteX3" fmla="*/ 577752 w 640198"/>
                        <a:gd name="connsiteY3" fmla="*/ 117955 h 499576"/>
                        <a:gd name="connsiteX4" fmla="*/ 62448 w 640198"/>
                        <a:gd name="connsiteY4" fmla="*/ 117955 h 499576"/>
                        <a:gd name="connsiteX5" fmla="*/ 0 w 640198"/>
                        <a:gd name="connsiteY5" fmla="*/ 0 h 499576"/>
                        <a:gd name="connsiteX6" fmla="*/ 640198 w 640198"/>
                        <a:gd name="connsiteY6" fmla="*/ 0 h 499576"/>
                        <a:gd name="connsiteX7" fmla="*/ 629943 w 640198"/>
                        <a:gd name="connsiteY7" fmla="*/ 411837 h 499576"/>
                        <a:gd name="connsiteX8" fmla="*/ 640198 w 640198"/>
                        <a:gd name="connsiteY8" fmla="*/ 415274 h 499576"/>
                        <a:gd name="connsiteX9" fmla="*/ 640198 w 640198"/>
                        <a:gd name="connsiteY9" fmla="*/ 499576 h 499576"/>
                        <a:gd name="connsiteX10" fmla="*/ 393877 w 640198"/>
                        <a:gd name="connsiteY10" fmla="*/ 499576 h 499576"/>
                        <a:gd name="connsiteX11" fmla="*/ 392818 w 640198"/>
                        <a:gd name="connsiteY11" fmla="*/ 492439 h 499576"/>
                        <a:gd name="connsiteX12" fmla="*/ 313201 w 640198"/>
                        <a:gd name="connsiteY12" fmla="*/ 492439 h 499576"/>
                        <a:gd name="connsiteX13" fmla="*/ 314260 w 640198"/>
                        <a:gd name="connsiteY13" fmla="*/ 499576 h 499576"/>
                        <a:gd name="connsiteX14" fmla="*/ 0 w 640198"/>
                        <a:gd name="connsiteY14" fmla="*/ 499576 h 499576"/>
                        <a:gd name="connsiteX15" fmla="*/ 0 w 640198"/>
                        <a:gd name="connsiteY15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577752 w 640198"/>
                        <a:gd name="connsiteY2" fmla="*/ 437130 h 499576"/>
                        <a:gd name="connsiteX3" fmla="*/ 577752 w 640198"/>
                        <a:gd name="connsiteY3" fmla="*/ 117955 h 499576"/>
                        <a:gd name="connsiteX4" fmla="*/ 62448 w 640198"/>
                        <a:gd name="connsiteY4" fmla="*/ 117955 h 499576"/>
                        <a:gd name="connsiteX5" fmla="*/ 0 w 640198"/>
                        <a:gd name="connsiteY5" fmla="*/ 0 h 499576"/>
                        <a:gd name="connsiteX6" fmla="*/ 640198 w 640198"/>
                        <a:gd name="connsiteY6" fmla="*/ 0 h 499576"/>
                        <a:gd name="connsiteX7" fmla="*/ 640198 w 640198"/>
                        <a:gd name="connsiteY7" fmla="*/ 415274 h 499576"/>
                        <a:gd name="connsiteX8" fmla="*/ 640198 w 640198"/>
                        <a:gd name="connsiteY8" fmla="*/ 499576 h 499576"/>
                        <a:gd name="connsiteX9" fmla="*/ 393877 w 640198"/>
                        <a:gd name="connsiteY9" fmla="*/ 499576 h 499576"/>
                        <a:gd name="connsiteX10" fmla="*/ 392818 w 640198"/>
                        <a:gd name="connsiteY10" fmla="*/ 492439 h 499576"/>
                        <a:gd name="connsiteX11" fmla="*/ 313201 w 640198"/>
                        <a:gd name="connsiteY11" fmla="*/ 492439 h 499576"/>
                        <a:gd name="connsiteX12" fmla="*/ 314260 w 640198"/>
                        <a:gd name="connsiteY12" fmla="*/ 499576 h 499576"/>
                        <a:gd name="connsiteX13" fmla="*/ 0 w 640198"/>
                        <a:gd name="connsiteY13" fmla="*/ 499576 h 499576"/>
                        <a:gd name="connsiteX14" fmla="*/ 0 w 640198"/>
                        <a:gd name="connsiteY14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577752 w 640198"/>
                        <a:gd name="connsiteY2" fmla="*/ 437130 h 499576"/>
                        <a:gd name="connsiteX3" fmla="*/ 577752 w 640198"/>
                        <a:gd name="connsiteY3" fmla="*/ 117955 h 499576"/>
                        <a:gd name="connsiteX4" fmla="*/ 62448 w 640198"/>
                        <a:gd name="connsiteY4" fmla="*/ 117955 h 499576"/>
                        <a:gd name="connsiteX5" fmla="*/ 0 w 640198"/>
                        <a:gd name="connsiteY5" fmla="*/ 0 h 499576"/>
                        <a:gd name="connsiteX6" fmla="*/ 640198 w 640198"/>
                        <a:gd name="connsiteY6" fmla="*/ 0 h 499576"/>
                        <a:gd name="connsiteX7" fmla="*/ 640198 w 640198"/>
                        <a:gd name="connsiteY7" fmla="*/ 499576 h 499576"/>
                        <a:gd name="connsiteX8" fmla="*/ 393877 w 640198"/>
                        <a:gd name="connsiteY8" fmla="*/ 499576 h 499576"/>
                        <a:gd name="connsiteX9" fmla="*/ 392818 w 640198"/>
                        <a:gd name="connsiteY9" fmla="*/ 492439 h 499576"/>
                        <a:gd name="connsiteX10" fmla="*/ 313201 w 640198"/>
                        <a:gd name="connsiteY10" fmla="*/ 492439 h 499576"/>
                        <a:gd name="connsiteX11" fmla="*/ 314260 w 640198"/>
                        <a:gd name="connsiteY11" fmla="*/ 499576 h 499576"/>
                        <a:gd name="connsiteX12" fmla="*/ 0 w 640198"/>
                        <a:gd name="connsiteY12" fmla="*/ 499576 h 499576"/>
                        <a:gd name="connsiteX13" fmla="*/ 0 w 640198"/>
                        <a:gd name="connsiteY13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577752 w 640198"/>
                        <a:gd name="connsiteY2" fmla="*/ 437130 h 499576"/>
                        <a:gd name="connsiteX3" fmla="*/ 577752 w 640198"/>
                        <a:gd name="connsiteY3" fmla="*/ 117955 h 499576"/>
                        <a:gd name="connsiteX4" fmla="*/ 62448 w 640198"/>
                        <a:gd name="connsiteY4" fmla="*/ 117955 h 499576"/>
                        <a:gd name="connsiteX5" fmla="*/ 0 w 640198"/>
                        <a:gd name="connsiteY5" fmla="*/ 0 h 499576"/>
                        <a:gd name="connsiteX6" fmla="*/ 640198 w 640198"/>
                        <a:gd name="connsiteY6" fmla="*/ 0 h 499576"/>
                        <a:gd name="connsiteX7" fmla="*/ 640198 w 640198"/>
                        <a:gd name="connsiteY7" fmla="*/ 499576 h 499576"/>
                        <a:gd name="connsiteX8" fmla="*/ 393877 w 640198"/>
                        <a:gd name="connsiteY8" fmla="*/ 499576 h 499576"/>
                        <a:gd name="connsiteX9" fmla="*/ 392818 w 640198"/>
                        <a:gd name="connsiteY9" fmla="*/ 492439 h 499576"/>
                        <a:gd name="connsiteX10" fmla="*/ 313201 w 640198"/>
                        <a:gd name="connsiteY10" fmla="*/ 492439 h 499576"/>
                        <a:gd name="connsiteX11" fmla="*/ 0 w 640198"/>
                        <a:gd name="connsiteY11" fmla="*/ 499576 h 499576"/>
                        <a:gd name="connsiteX12" fmla="*/ 0 w 640198"/>
                        <a:gd name="connsiteY12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577752 w 640198"/>
                        <a:gd name="connsiteY2" fmla="*/ 437130 h 499576"/>
                        <a:gd name="connsiteX3" fmla="*/ 577752 w 640198"/>
                        <a:gd name="connsiteY3" fmla="*/ 117955 h 499576"/>
                        <a:gd name="connsiteX4" fmla="*/ 62448 w 640198"/>
                        <a:gd name="connsiteY4" fmla="*/ 117955 h 499576"/>
                        <a:gd name="connsiteX5" fmla="*/ 0 w 640198"/>
                        <a:gd name="connsiteY5" fmla="*/ 0 h 499576"/>
                        <a:gd name="connsiteX6" fmla="*/ 640198 w 640198"/>
                        <a:gd name="connsiteY6" fmla="*/ 0 h 499576"/>
                        <a:gd name="connsiteX7" fmla="*/ 640198 w 640198"/>
                        <a:gd name="connsiteY7" fmla="*/ 499576 h 499576"/>
                        <a:gd name="connsiteX8" fmla="*/ 393877 w 640198"/>
                        <a:gd name="connsiteY8" fmla="*/ 499576 h 499576"/>
                        <a:gd name="connsiteX9" fmla="*/ 392818 w 640198"/>
                        <a:gd name="connsiteY9" fmla="*/ 492439 h 499576"/>
                        <a:gd name="connsiteX10" fmla="*/ 0 w 640198"/>
                        <a:gd name="connsiteY10" fmla="*/ 499576 h 499576"/>
                        <a:gd name="connsiteX11" fmla="*/ 0 w 640198"/>
                        <a:gd name="connsiteY11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577752 w 640198"/>
                        <a:gd name="connsiteY2" fmla="*/ 437130 h 499576"/>
                        <a:gd name="connsiteX3" fmla="*/ 577752 w 640198"/>
                        <a:gd name="connsiteY3" fmla="*/ 117955 h 499576"/>
                        <a:gd name="connsiteX4" fmla="*/ 62448 w 640198"/>
                        <a:gd name="connsiteY4" fmla="*/ 117955 h 499576"/>
                        <a:gd name="connsiteX5" fmla="*/ 0 w 640198"/>
                        <a:gd name="connsiteY5" fmla="*/ 0 h 499576"/>
                        <a:gd name="connsiteX6" fmla="*/ 640198 w 640198"/>
                        <a:gd name="connsiteY6" fmla="*/ 0 h 499576"/>
                        <a:gd name="connsiteX7" fmla="*/ 640198 w 640198"/>
                        <a:gd name="connsiteY7" fmla="*/ 499576 h 499576"/>
                        <a:gd name="connsiteX8" fmla="*/ 393877 w 640198"/>
                        <a:gd name="connsiteY8" fmla="*/ 499576 h 499576"/>
                        <a:gd name="connsiteX9" fmla="*/ 0 w 640198"/>
                        <a:gd name="connsiteY9" fmla="*/ 499576 h 499576"/>
                        <a:gd name="connsiteX10" fmla="*/ 0 w 640198"/>
                        <a:gd name="connsiteY10" fmla="*/ 0 h 499576"/>
                        <a:gd name="connsiteX0" fmla="*/ 62448 w 640198"/>
                        <a:gd name="connsiteY0" fmla="*/ 117955 h 499576"/>
                        <a:gd name="connsiteX1" fmla="*/ 62448 w 640198"/>
                        <a:gd name="connsiteY1" fmla="*/ 437130 h 499576"/>
                        <a:gd name="connsiteX2" fmla="*/ 577752 w 640198"/>
                        <a:gd name="connsiteY2" fmla="*/ 437130 h 499576"/>
                        <a:gd name="connsiteX3" fmla="*/ 577752 w 640198"/>
                        <a:gd name="connsiteY3" fmla="*/ 117955 h 499576"/>
                        <a:gd name="connsiteX4" fmla="*/ 62448 w 640198"/>
                        <a:gd name="connsiteY4" fmla="*/ 117955 h 499576"/>
                        <a:gd name="connsiteX5" fmla="*/ 0 w 640198"/>
                        <a:gd name="connsiteY5" fmla="*/ 0 h 499576"/>
                        <a:gd name="connsiteX6" fmla="*/ 640198 w 640198"/>
                        <a:gd name="connsiteY6" fmla="*/ 0 h 499576"/>
                        <a:gd name="connsiteX7" fmla="*/ 640198 w 640198"/>
                        <a:gd name="connsiteY7" fmla="*/ 499576 h 499576"/>
                        <a:gd name="connsiteX8" fmla="*/ 0 w 640198"/>
                        <a:gd name="connsiteY8" fmla="*/ 499576 h 499576"/>
                        <a:gd name="connsiteX9" fmla="*/ 0 w 640198"/>
                        <a:gd name="connsiteY9" fmla="*/ 0 h 4995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640198" h="499576">
                          <a:moveTo>
                            <a:pt x="62448" y="117955"/>
                          </a:moveTo>
                          <a:lnTo>
                            <a:pt x="62448" y="437130"/>
                          </a:lnTo>
                          <a:lnTo>
                            <a:pt x="577752" y="437130"/>
                          </a:lnTo>
                          <a:lnTo>
                            <a:pt x="577752" y="117955"/>
                          </a:lnTo>
                          <a:lnTo>
                            <a:pt x="62448" y="117955"/>
                          </a:lnTo>
                          <a:close/>
                          <a:moveTo>
                            <a:pt x="0" y="0"/>
                          </a:moveTo>
                          <a:lnTo>
                            <a:pt x="640198" y="0"/>
                          </a:lnTo>
                          <a:lnTo>
                            <a:pt x="640198" y="499576"/>
                          </a:lnTo>
                          <a:lnTo>
                            <a:pt x="0" y="499576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12700" cap="rnd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rot="0" spcFirstLastPara="0" vertOverflow="overflow" horzOverflow="overflow" vert="horz" wrap="square" lIns="121838" tIns="60918" rIns="121838" bIns="60918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1218245">
                        <a:defRPr/>
                      </a:pPr>
                      <a:endParaRPr lang="en-US" sz="2352" dirty="0">
                        <a:solidFill>
                          <a:prstClr val="black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p:txBody>
                </p:sp>
                <p:grpSp>
                  <p:nvGrpSpPr>
                    <p:cNvPr id="184" name="Group 183">
                      <a:extLst>
                        <a:ext uri="{FF2B5EF4-FFF2-40B4-BE49-F238E27FC236}">
                          <a16:creationId xmlns:a16="http://schemas.microsoft.com/office/drawing/2014/main" id="{0E82454F-EF15-4A4E-9995-034CA45F6B3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45805" y="2810039"/>
                      <a:ext cx="721336" cy="150475"/>
                      <a:chOff x="945805" y="2810039"/>
                      <a:chExt cx="721336" cy="150475"/>
                    </a:xfrm>
                  </p:grpSpPr>
                  <p:sp>
                    <p:nvSpPr>
                      <p:cNvPr id="185" name="Freeform: Shape 171">
                        <a:extLst>
                          <a:ext uri="{FF2B5EF4-FFF2-40B4-BE49-F238E27FC236}">
                            <a16:creationId xmlns:a16="http://schemas.microsoft.com/office/drawing/2014/main" id="{86CD5BEA-84C3-4D4A-A5DF-B3F05E8A317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0800000" flipV="1">
                        <a:off x="1214129" y="2813860"/>
                        <a:ext cx="187936" cy="146654"/>
                      </a:xfrm>
                      <a:custGeom>
                        <a:avLst/>
                        <a:gdLst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304996 w 640198"/>
                          <a:gd name="connsiteY2" fmla="*/ 437130 h 499576"/>
                          <a:gd name="connsiteX3" fmla="*/ 306418 w 640198"/>
                          <a:gd name="connsiteY3" fmla="*/ 446720 h 499576"/>
                          <a:gd name="connsiteX4" fmla="*/ 386035 w 640198"/>
                          <a:gd name="connsiteY4" fmla="*/ 446720 h 499576"/>
                          <a:gd name="connsiteX5" fmla="*/ 384612 w 640198"/>
                          <a:gd name="connsiteY5" fmla="*/ 437130 h 499576"/>
                          <a:gd name="connsiteX6" fmla="*/ 577752 w 640198"/>
                          <a:gd name="connsiteY6" fmla="*/ 437130 h 499576"/>
                          <a:gd name="connsiteX7" fmla="*/ 577752 w 640198"/>
                          <a:gd name="connsiteY7" fmla="*/ 394344 h 499576"/>
                          <a:gd name="connsiteX8" fmla="*/ 584224 w 640198"/>
                          <a:gd name="connsiteY8" fmla="*/ 396513 h 499576"/>
                          <a:gd name="connsiteX9" fmla="*/ 584224 w 640198"/>
                          <a:gd name="connsiteY9" fmla="*/ 313452 h 499576"/>
                          <a:gd name="connsiteX10" fmla="*/ 577752 w 640198"/>
                          <a:gd name="connsiteY10" fmla="*/ 311282 h 499576"/>
                          <a:gd name="connsiteX11" fmla="*/ 577752 w 640198"/>
                          <a:gd name="connsiteY11" fmla="*/ 117955 h 499576"/>
                          <a:gd name="connsiteX12" fmla="*/ 0 w 640198"/>
                          <a:gd name="connsiteY12" fmla="*/ 0 h 499576"/>
                          <a:gd name="connsiteX13" fmla="*/ 640198 w 640198"/>
                          <a:gd name="connsiteY13" fmla="*/ 0 h 499576"/>
                          <a:gd name="connsiteX14" fmla="*/ 640198 w 640198"/>
                          <a:gd name="connsiteY14" fmla="*/ 332213 h 499576"/>
                          <a:gd name="connsiteX15" fmla="*/ 629943 w 640198"/>
                          <a:gd name="connsiteY15" fmla="*/ 328776 h 499576"/>
                          <a:gd name="connsiteX16" fmla="*/ 629943 w 640198"/>
                          <a:gd name="connsiteY16" fmla="*/ 411837 h 499576"/>
                          <a:gd name="connsiteX17" fmla="*/ 640198 w 640198"/>
                          <a:gd name="connsiteY17" fmla="*/ 415274 h 499576"/>
                          <a:gd name="connsiteX18" fmla="*/ 640198 w 640198"/>
                          <a:gd name="connsiteY18" fmla="*/ 499576 h 499576"/>
                          <a:gd name="connsiteX19" fmla="*/ 393877 w 640198"/>
                          <a:gd name="connsiteY19" fmla="*/ 499576 h 499576"/>
                          <a:gd name="connsiteX20" fmla="*/ 392818 w 640198"/>
                          <a:gd name="connsiteY20" fmla="*/ 492439 h 499576"/>
                          <a:gd name="connsiteX21" fmla="*/ 313201 w 640198"/>
                          <a:gd name="connsiteY21" fmla="*/ 492439 h 499576"/>
                          <a:gd name="connsiteX22" fmla="*/ 314260 w 640198"/>
                          <a:gd name="connsiteY22" fmla="*/ 499576 h 499576"/>
                          <a:gd name="connsiteX23" fmla="*/ 0 w 640198"/>
                          <a:gd name="connsiteY23" fmla="*/ 499576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304996 w 640198"/>
                          <a:gd name="connsiteY2" fmla="*/ 437130 h 499576"/>
                          <a:gd name="connsiteX3" fmla="*/ 386035 w 640198"/>
                          <a:gd name="connsiteY3" fmla="*/ 446720 h 499576"/>
                          <a:gd name="connsiteX4" fmla="*/ 384612 w 640198"/>
                          <a:gd name="connsiteY4" fmla="*/ 437130 h 499576"/>
                          <a:gd name="connsiteX5" fmla="*/ 577752 w 640198"/>
                          <a:gd name="connsiteY5" fmla="*/ 437130 h 499576"/>
                          <a:gd name="connsiteX6" fmla="*/ 577752 w 640198"/>
                          <a:gd name="connsiteY6" fmla="*/ 394344 h 499576"/>
                          <a:gd name="connsiteX7" fmla="*/ 584224 w 640198"/>
                          <a:gd name="connsiteY7" fmla="*/ 396513 h 499576"/>
                          <a:gd name="connsiteX8" fmla="*/ 584224 w 640198"/>
                          <a:gd name="connsiteY8" fmla="*/ 313452 h 499576"/>
                          <a:gd name="connsiteX9" fmla="*/ 577752 w 640198"/>
                          <a:gd name="connsiteY9" fmla="*/ 311282 h 499576"/>
                          <a:gd name="connsiteX10" fmla="*/ 577752 w 640198"/>
                          <a:gd name="connsiteY10" fmla="*/ 117955 h 499576"/>
                          <a:gd name="connsiteX11" fmla="*/ 62448 w 640198"/>
                          <a:gd name="connsiteY11" fmla="*/ 117955 h 499576"/>
                          <a:gd name="connsiteX12" fmla="*/ 0 w 640198"/>
                          <a:gd name="connsiteY12" fmla="*/ 0 h 499576"/>
                          <a:gd name="connsiteX13" fmla="*/ 640198 w 640198"/>
                          <a:gd name="connsiteY13" fmla="*/ 0 h 499576"/>
                          <a:gd name="connsiteX14" fmla="*/ 640198 w 640198"/>
                          <a:gd name="connsiteY14" fmla="*/ 332213 h 499576"/>
                          <a:gd name="connsiteX15" fmla="*/ 629943 w 640198"/>
                          <a:gd name="connsiteY15" fmla="*/ 328776 h 499576"/>
                          <a:gd name="connsiteX16" fmla="*/ 629943 w 640198"/>
                          <a:gd name="connsiteY16" fmla="*/ 411837 h 499576"/>
                          <a:gd name="connsiteX17" fmla="*/ 640198 w 640198"/>
                          <a:gd name="connsiteY17" fmla="*/ 415274 h 499576"/>
                          <a:gd name="connsiteX18" fmla="*/ 640198 w 640198"/>
                          <a:gd name="connsiteY18" fmla="*/ 499576 h 499576"/>
                          <a:gd name="connsiteX19" fmla="*/ 393877 w 640198"/>
                          <a:gd name="connsiteY19" fmla="*/ 499576 h 499576"/>
                          <a:gd name="connsiteX20" fmla="*/ 392818 w 640198"/>
                          <a:gd name="connsiteY20" fmla="*/ 492439 h 499576"/>
                          <a:gd name="connsiteX21" fmla="*/ 313201 w 640198"/>
                          <a:gd name="connsiteY21" fmla="*/ 492439 h 499576"/>
                          <a:gd name="connsiteX22" fmla="*/ 314260 w 640198"/>
                          <a:gd name="connsiteY22" fmla="*/ 499576 h 499576"/>
                          <a:gd name="connsiteX23" fmla="*/ 0 w 640198"/>
                          <a:gd name="connsiteY23" fmla="*/ 499576 h 499576"/>
                          <a:gd name="connsiteX24" fmla="*/ 0 w 640198"/>
                          <a:gd name="connsiteY24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304996 w 640198"/>
                          <a:gd name="connsiteY2" fmla="*/ 437130 h 499576"/>
                          <a:gd name="connsiteX3" fmla="*/ 386035 w 640198"/>
                          <a:gd name="connsiteY3" fmla="*/ 446720 h 499576"/>
                          <a:gd name="connsiteX4" fmla="*/ 577752 w 640198"/>
                          <a:gd name="connsiteY4" fmla="*/ 437130 h 499576"/>
                          <a:gd name="connsiteX5" fmla="*/ 577752 w 640198"/>
                          <a:gd name="connsiteY5" fmla="*/ 394344 h 499576"/>
                          <a:gd name="connsiteX6" fmla="*/ 584224 w 640198"/>
                          <a:gd name="connsiteY6" fmla="*/ 396513 h 499576"/>
                          <a:gd name="connsiteX7" fmla="*/ 584224 w 640198"/>
                          <a:gd name="connsiteY7" fmla="*/ 313452 h 499576"/>
                          <a:gd name="connsiteX8" fmla="*/ 577752 w 640198"/>
                          <a:gd name="connsiteY8" fmla="*/ 311282 h 499576"/>
                          <a:gd name="connsiteX9" fmla="*/ 577752 w 640198"/>
                          <a:gd name="connsiteY9" fmla="*/ 117955 h 499576"/>
                          <a:gd name="connsiteX10" fmla="*/ 62448 w 640198"/>
                          <a:gd name="connsiteY10" fmla="*/ 117955 h 499576"/>
                          <a:gd name="connsiteX11" fmla="*/ 0 w 640198"/>
                          <a:gd name="connsiteY11" fmla="*/ 0 h 499576"/>
                          <a:gd name="connsiteX12" fmla="*/ 640198 w 640198"/>
                          <a:gd name="connsiteY12" fmla="*/ 0 h 499576"/>
                          <a:gd name="connsiteX13" fmla="*/ 640198 w 640198"/>
                          <a:gd name="connsiteY13" fmla="*/ 332213 h 499576"/>
                          <a:gd name="connsiteX14" fmla="*/ 629943 w 640198"/>
                          <a:gd name="connsiteY14" fmla="*/ 328776 h 499576"/>
                          <a:gd name="connsiteX15" fmla="*/ 629943 w 640198"/>
                          <a:gd name="connsiteY15" fmla="*/ 411837 h 499576"/>
                          <a:gd name="connsiteX16" fmla="*/ 640198 w 640198"/>
                          <a:gd name="connsiteY16" fmla="*/ 415274 h 499576"/>
                          <a:gd name="connsiteX17" fmla="*/ 640198 w 640198"/>
                          <a:gd name="connsiteY17" fmla="*/ 499576 h 499576"/>
                          <a:gd name="connsiteX18" fmla="*/ 393877 w 640198"/>
                          <a:gd name="connsiteY18" fmla="*/ 499576 h 499576"/>
                          <a:gd name="connsiteX19" fmla="*/ 392818 w 640198"/>
                          <a:gd name="connsiteY19" fmla="*/ 492439 h 499576"/>
                          <a:gd name="connsiteX20" fmla="*/ 313201 w 640198"/>
                          <a:gd name="connsiteY20" fmla="*/ 492439 h 499576"/>
                          <a:gd name="connsiteX21" fmla="*/ 314260 w 640198"/>
                          <a:gd name="connsiteY21" fmla="*/ 499576 h 499576"/>
                          <a:gd name="connsiteX22" fmla="*/ 0 w 640198"/>
                          <a:gd name="connsiteY22" fmla="*/ 499576 h 499576"/>
                          <a:gd name="connsiteX23" fmla="*/ 0 w 640198"/>
                          <a:gd name="connsiteY23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304996 w 640198"/>
                          <a:gd name="connsiteY2" fmla="*/ 437130 h 499576"/>
                          <a:gd name="connsiteX3" fmla="*/ 577752 w 640198"/>
                          <a:gd name="connsiteY3" fmla="*/ 437130 h 499576"/>
                          <a:gd name="connsiteX4" fmla="*/ 577752 w 640198"/>
                          <a:gd name="connsiteY4" fmla="*/ 394344 h 499576"/>
                          <a:gd name="connsiteX5" fmla="*/ 584224 w 640198"/>
                          <a:gd name="connsiteY5" fmla="*/ 396513 h 499576"/>
                          <a:gd name="connsiteX6" fmla="*/ 584224 w 640198"/>
                          <a:gd name="connsiteY6" fmla="*/ 313452 h 499576"/>
                          <a:gd name="connsiteX7" fmla="*/ 577752 w 640198"/>
                          <a:gd name="connsiteY7" fmla="*/ 311282 h 499576"/>
                          <a:gd name="connsiteX8" fmla="*/ 577752 w 640198"/>
                          <a:gd name="connsiteY8" fmla="*/ 117955 h 499576"/>
                          <a:gd name="connsiteX9" fmla="*/ 62448 w 640198"/>
                          <a:gd name="connsiteY9" fmla="*/ 117955 h 499576"/>
                          <a:gd name="connsiteX10" fmla="*/ 0 w 640198"/>
                          <a:gd name="connsiteY10" fmla="*/ 0 h 499576"/>
                          <a:gd name="connsiteX11" fmla="*/ 640198 w 640198"/>
                          <a:gd name="connsiteY11" fmla="*/ 0 h 499576"/>
                          <a:gd name="connsiteX12" fmla="*/ 640198 w 640198"/>
                          <a:gd name="connsiteY12" fmla="*/ 332213 h 499576"/>
                          <a:gd name="connsiteX13" fmla="*/ 629943 w 640198"/>
                          <a:gd name="connsiteY13" fmla="*/ 328776 h 499576"/>
                          <a:gd name="connsiteX14" fmla="*/ 629943 w 640198"/>
                          <a:gd name="connsiteY14" fmla="*/ 411837 h 499576"/>
                          <a:gd name="connsiteX15" fmla="*/ 640198 w 640198"/>
                          <a:gd name="connsiteY15" fmla="*/ 415274 h 499576"/>
                          <a:gd name="connsiteX16" fmla="*/ 640198 w 640198"/>
                          <a:gd name="connsiteY16" fmla="*/ 499576 h 499576"/>
                          <a:gd name="connsiteX17" fmla="*/ 393877 w 640198"/>
                          <a:gd name="connsiteY17" fmla="*/ 499576 h 499576"/>
                          <a:gd name="connsiteX18" fmla="*/ 392818 w 640198"/>
                          <a:gd name="connsiteY18" fmla="*/ 492439 h 499576"/>
                          <a:gd name="connsiteX19" fmla="*/ 313201 w 640198"/>
                          <a:gd name="connsiteY19" fmla="*/ 492439 h 499576"/>
                          <a:gd name="connsiteX20" fmla="*/ 314260 w 640198"/>
                          <a:gd name="connsiteY20" fmla="*/ 499576 h 499576"/>
                          <a:gd name="connsiteX21" fmla="*/ 0 w 640198"/>
                          <a:gd name="connsiteY21" fmla="*/ 499576 h 499576"/>
                          <a:gd name="connsiteX22" fmla="*/ 0 w 640198"/>
                          <a:gd name="connsiteY22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394344 h 499576"/>
                          <a:gd name="connsiteX4" fmla="*/ 584224 w 640198"/>
                          <a:gd name="connsiteY4" fmla="*/ 396513 h 499576"/>
                          <a:gd name="connsiteX5" fmla="*/ 584224 w 640198"/>
                          <a:gd name="connsiteY5" fmla="*/ 313452 h 499576"/>
                          <a:gd name="connsiteX6" fmla="*/ 577752 w 640198"/>
                          <a:gd name="connsiteY6" fmla="*/ 311282 h 499576"/>
                          <a:gd name="connsiteX7" fmla="*/ 577752 w 640198"/>
                          <a:gd name="connsiteY7" fmla="*/ 117955 h 499576"/>
                          <a:gd name="connsiteX8" fmla="*/ 62448 w 640198"/>
                          <a:gd name="connsiteY8" fmla="*/ 117955 h 499576"/>
                          <a:gd name="connsiteX9" fmla="*/ 0 w 640198"/>
                          <a:gd name="connsiteY9" fmla="*/ 0 h 499576"/>
                          <a:gd name="connsiteX10" fmla="*/ 640198 w 640198"/>
                          <a:gd name="connsiteY10" fmla="*/ 0 h 499576"/>
                          <a:gd name="connsiteX11" fmla="*/ 640198 w 640198"/>
                          <a:gd name="connsiteY11" fmla="*/ 332213 h 499576"/>
                          <a:gd name="connsiteX12" fmla="*/ 629943 w 640198"/>
                          <a:gd name="connsiteY12" fmla="*/ 328776 h 499576"/>
                          <a:gd name="connsiteX13" fmla="*/ 629943 w 640198"/>
                          <a:gd name="connsiteY13" fmla="*/ 411837 h 499576"/>
                          <a:gd name="connsiteX14" fmla="*/ 640198 w 640198"/>
                          <a:gd name="connsiteY14" fmla="*/ 415274 h 499576"/>
                          <a:gd name="connsiteX15" fmla="*/ 640198 w 640198"/>
                          <a:gd name="connsiteY15" fmla="*/ 499576 h 499576"/>
                          <a:gd name="connsiteX16" fmla="*/ 393877 w 640198"/>
                          <a:gd name="connsiteY16" fmla="*/ 499576 h 499576"/>
                          <a:gd name="connsiteX17" fmla="*/ 392818 w 640198"/>
                          <a:gd name="connsiteY17" fmla="*/ 492439 h 499576"/>
                          <a:gd name="connsiteX18" fmla="*/ 313201 w 640198"/>
                          <a:gd name="connsiteY18" fmla="*/ 492439 h 499576"/>
                          <a:gd name="connsiteX19" fmla="*/ 314260 w 640198"/>
                          <a:gd name="connsiteY19" fmla="*/ 499576 h 499576"/>
                          <a:gd name="connsiteX20" fmla="*/ 0 w 640198"/>
                          <a:gd name="connsiteY20" fmla="*/ 499576 h 499576"/>
                          <a:gd name="connsiteX21" fmla="*/ 0 w 640198"/>
                          <a:gd name="connsiteY21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394344 h 499576"/>
                          <a:gd name="connsiteX4" fmla="*/ 584224 w 640198"/>
                          <a:gd name="connsiteY4" fmla="*/ 396513 h 499576"/>
                          <a:gd name="connsiteX5" fmla="*/ 584224 w 640198"/>
                          <a:gd name="connsiteY5" fmla="*/ 313452 h 499576"/>
                          <a:gd name="connsiteX6" fmla="*/ 577752 w 640198"/>
                          <a:gd name="connsiteY6" fmla="*/ 117955 h 499576"/>
                          <a:gd name="connsiteX7" fmla="*/ 62448 w 640198"/>
                          <a:gd name="connsiteY7" fmla="*/ 117955 h 499576"/>
                          <a:gd name="connsiteX8" fmla="*/ 0 w 640198"/>
                          <a:gd name="connsiteY8" fmla="*/ 0 h 499576"/>
                          <a:gd name="connsiteX9" fmla="*/ 640198 w 640198"/>
                          <a:gd name="connsiteY9" fmla="*/ 0 h 499576"/>
                          <a:gd name="connsiteX10" fmla="*/ 640198 w 640198"/>
                          <a:gd name="connsiteY10" fmla="*/ 332213 h 499576"/>
                          <a:gd name="connsiteX11" fmla="*/ 629943 w 640198"/>
                          <a:gd name="connsiteY11" fmla="*/ 328776 h 499576"/>
                          <a:gd name="connsiteX12" fmla="*/ 629943 w 640198"/>
                          <a:gd name="connsiteY12" fmla="*/ 411837 h 499576"/>
                          <a:gd name="connsiteX13" fmla="*/ 640198 w 640198"/>
                          <a:gd name="connsiteY13" fmla="*/ 415274 h 499576"/>
                          <a:gd name="connsiteX14" fmla="*/ 640198 w 640198"/>
                          <a:gd name="connsiteY14" fmla="*/ 499576 h 499576"/>
                          <a:gd name="connsiteX15" fmla="*/ 393877 w 640198"/>
                          <a:gd name="connsiteY15" fmla="*/ 499576 h 499576"/>
                          <a:gd name="connsiteX16" fmla="*/ 392818 w 640198"/>
                          <a:gd name="connsiteY16" fmla="*/ 492439 h 499576"/>
                          <a:gd name="connsiteX17" fmla="*/ 313201 w 640198"/>
                          <a:gd name="connsiteY17" fmla="*/ 492439 h 499576"/>
                          <a:gd name="connsiteX18" fmla="*/ 314260 w 640198"/>
                          <a:gd name="connsiteY18" fmla="*/ 499576 h 499576"/>
                          <a:gd name="connsiteX19" fmla="*/ 0 w 640198"/>
                          <a:gd name="connsiteY19" fmla="*/ 499576 h 499576"/>
                          <a:gd name="connsiteX20" fmla="*/ 0 w 640198"/>
                          <a:gd name="connsiteY20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394344 h 499576"/>
                          <a:gd name="connsiteX4" fmla="*/ 584224 w 640198"/>
                          <a:gd name="connsiteY4" fmla="*/ 396513 h 499576"/>
                          <a:gd name="connsiteX5" fmla="*/ 577752 w 640198"/>
                          <a:gd name="connsiteY5" fmla="*/ 117955 h 499576"/>
                          <a:gd name="connsiteX6" fmla="*/ 62448 w 640198"/>
                          <a:gd name="connsiteY6" fmla="*/ 117955 h 499576"/>
                          <a:gd name="connsiteX7" fmla="*/ 0 w 640198"/>
                          <a:gd name="connsiteY7" fmla="*/ 0 h 499576"/>
                          <a:gd name="connsiteX8" fmla="*/ 640198 w 640198"/>
                          <a:gd name="connsiteY8" fmla="*/ 0 h 499576"/>
                          <a:gd name="connsiteX9" fmla="*/ 640198 w 640198"/>
                          <a:gd name="connsiteY9" fmla="*/ 332213 h 499576"/>
                          <a:gd name="connsiteX10" fmla="*/ 629943 w 640198"/>
                          <a:gd name="connsiteY10" fmla="*/ 328776 h 499576"/>
                          <a:gd name="connsiteX11" fmla="*/ 629943 w 640198"/>
                          <a:gd name="connsiteY11" fmla="*/ 411837 h 499576"/>
                          <a:gd name="connsiteX12" fmla="*/ 640198 w 640198"/>
                          <a:gd name="connsiteY12" fmla="*/ 415274 h 499576"/>
                          <a:gd name="connsiteX13" fmla="*/ 640198 w 640198"/>
                          <a:gd name="connsiteY13" fmla="*/ 499576 h 499576"/>
                          <a:gd name="connsiteX14" fmla="*/ 393877 w 640198"/>
                          <a:gd name="connsiteY14" fmla="*/ 499576 h 499576"/>
                          <a:gd name="connsiteX15" fmla="*/ 392818 w 640198"/>
                          <a:gd name="connsiteY15" fmla="*/ 492439 h 499576"/>
                          <a:gd name="connsiteX16" fmla="*/ 313201 w 640198"/>
                          <a:gd name="connsiteY16" fmla="*/ 492439 h 499576"/>
                          <a:gd name="connsiteX17" fmla="*/ 314260 w 640198"/>
                          <a:gd name="connsiteY17" fmla="*/ 499576 h 499576"/>
                          <a:gd name="connsiteX18" fmla="*/ 0 w 640198"/>
                          <a:gd name="connsiteY18" fmla="*/ 499576 h 499576"/>
                          <a:gd name="connsiteX19" fmla="*/ 0 w 640198"/>
                          <a:gd name="connsiteY19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394344 h 499576"/>
                          <a:gd name="connsiteX4" fmla="*/ 577752 w 640198"/>
                          <a:gd name="connsiteY4" fmla="*/ 117955 h 499576"/>
                          <a:gd name="connsiteX5" fmla="*/ 62448 w 640198"/>
                          <a:gd name="connsiteY5" fmla="*/ 117955 h 499576"/>
                          <a:gd name="connsiteX6" fmla="*/ 0 w 640198"/>
                          <a:gd name="connsiteY6" fmla="*/ 0 h 499576"/>
                          <a:gd name="connsiteX7" fmla="*/ 640198 w 640198"/>
                          <a:gd name="connsiteY7" fmla="*/ 0 h 499576"/>
                          <a:gd name="connsiteX8" fmla="*/ 640198 w 640198"/>
                          <a:gd name="connsiteY8" fmla="*/ 332213 h 499576"/>
                          <a:gd name="connsiteX9" fmla="*/ 629943 w 640198"/>
                          <a:gd name="connsiteY9" fmla="*/ 328776 h 499576"/>
                          <a:gd name="connsiteX10" fmla="*/ 629943 w 640198"/>
                          <a:gd name="connsiteY10" fmla="*/ 411837 h 499576"/>
                          <a:gd name="connsiteX11" fmla="*/ 640198 w 640198"/>
                          <a:gd name="connsiteY11" fmla="*/ 415274 h 499576"/>
                          <a:gd name="connsiteX12" fmla="*/ 640198 w 640198"/>
                          <a:gd name="connsiteY12" fmla="*/ 499576 h 499576"/>
                          <a:gd name="connsiteX13" fmla="*/ 393877 w 640198"/>
                          <a:gd name="connsiteY13" fmla="*/ 499576 h 499576"/>
                          <a:gd name="connsiteX14" fmla="*/ 392818 w 640198"/>
                          <a:gd name="connsiteY14" fmla="*/ 492439 h 499576"/>
                          <a:gd name="connsiteX15" fmla="*/ 313201 w 640198"/>
                          <a:gd name="connsiteY15" fmla="*/ 492439 h 499576"/>
                          <a:gd name="connsiteX16" fmla="*/ 314260 w 640198"/>
                          <a:gd name="connsiteY16" fmla="*/ 499576 h 499576"/>
                          <a:gd name="connsiteX17" fmla="*/ 0 w 640198"/>
                          <a:gd name="connsiteY17" fmla="*/ 499576 h 499576"/>
                          <a:gd name="connsiteX18" fmla="*/ 0 w 640198"/>
                          <a:gd name="connsiteY18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332213 h 499576"/>
                          <a:gd name="connsiteX8" fmla="*/ 629943 w 640198"/>
                          <a:gd name="connsiteY8" fmla="*/ 328776 h 499576"/>
                          <a:gd name="connsiteX9" fmla="*/ 629943 w 640198"/>
                          <a:gd name="connsiteY9" fmla="*/ 411837 h 499576"/>
                          <a:gd name="connsiteX10" fmla="*/ 640198 w 640198"/>
                          <a:gd name="connsiteY10" fmla="*/ 415274 h 499576"/>
                          <a:gd name="connsiteX11" fmla="*/ 640198 w 640198"/>
                          <a:gd name="connsiteY11" fmla="*/ 499576 h 499576"/>
                          <a:gd name="connsiteX12" fmla="*/ 393877 w 640198"/>
                          <a:gd name="connsiteY12" fmla="*/ 499576 h 499576"/>
                          <a:gd name="connsiteX13" fmla="*/ 392818 w 640198"/>
                          <a:gd name="connsiteY13" fmla="*/ 492439 h 499576"/>
                          <a:gd name="connsiteX14" fmla="*/ 313201 w 640198"/>
                          <a:gd name="connsiteY14" fmla="*/ 492439 h 499576"/>
                          <a:gd name="connsiteX15" fmla="*/ 314260 w 640198"/>
                          <a:gd name="connsiteY15" fmla="*/ 499576 h 499576"/>
                          <a:gd name="connsiteX16" fmla="*/ 0 w 640198"/>
                          <a:gd name="connsiteY16" fmla="*/ 499576 h 499576"/>
                          <a:gd name="connsiteX17" fmla="*/ 0 w 640198"/>
                          <a:gd name="connsiteY17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332213 h 499576"/>
                          <a:gd name="connsiteX8" fmla="*/ 629943 w 640198"/>
                          <a:gd name="connsiteY8" fmla="*/ 411837 h 499576"/>
                          <a:gd name="connsiteX9" fmla="*/ 640198 w 640198"/>
                          <a:gd name="connsiteY9" fmla="*/ 415274 h 499576"/>
                          <a:gd name="connsiteX10" fmla="*/ 640198 w 640198"/>
                          <a:gd name="connsiteY10" fmla="*/ 499576 h 499576"/>
                          <a:gd name="connsiteX11" fmla="*/ 393877 w 640198"/>
                          <a:gd name="connsiteY11" fmla="*/ 499576 h 499576"/>
                          <a:gd name="connsiteX12" fmla="*/ 392818 w 640198"/>
                          <a:gd name="connsiteY12" fmla="*/ 492439 h 499576"/>
                          <a:gd name="connsiteX13" fmla="*/ 313201 w 640198"/>
                          <a:gd name="connsiteY13" fmla="*/ 492439 h 499576"/>
                          <a:gd name="connsiteX14" fmla="*/ 314260 w 640198"/>
                          <a:gd name="connsiteY14" fmla="*/ 499576 h 499576"/>
                          <a:gd name="connsiteX15" fmla="*/ 0 w 640198"/>
                          <a:gd name="connsiteY15" fmla="*/ 499576 h 499576"/>
                          <a:gd name="connsiteX16" fmla="*/ 0 w 640198"/>
                          <a:gd name="connsiteY16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29943 w 640198"/>
                          <a:gd name="connsiteY7" fmla="*/ 411837 h 499576"/>
                          <a:gd name="connsiteX8" fmla="*/ 640198 w 640198"/>
                          <a:gd name="connsiteY8" fmla="*/ 415274 h 499576"/>
                          <a:gd name="connsiteX9" fmla="*/ 640198 w 640198"/>
                          <a:gd name="connsiteY9" fmla="*/ 499576 h 499576"/>
                          <a:gd name="connsiteX10" fmla="*/ 393877 w 640198"/>
                          <a:gd name="connsiteY10" fmla="*/ 499576 h 499576"/>
                          <a:gd name="connsiteX11" fmla="*/ 392818 w 640198"/>
                          <a:gd name="connsiteY11" fmla="*/ 492439 h 499576"/>
                          <a:gd name="connsiteX12" fmla="*/ 313201 w 640198"/>
                          <a:gd name="connsiteY12" fmla="*/ 492439 h 499576"/>
                          <a:gd name="connsiteX13" fmla="*/ 314260 w 640198"/>
                          <a:gd name="connsiteY13" fmla="*/ 499576 h 499576"/>
                          <a:gd name="connsiteX14" fmla="*/ 0 w 640198"/>
                          <a:gd name="connsiteY14" fmla="*/ 499576 h 499576"/>
                          <a:gd name="connsiteX15" fmla="*/ 0 w 640198"/>
                          <a:gd name="connsiteY15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15274 h 499576"/>
                          <a:gd name="connsiteX8" fmla="*/ 640198 w 640198"/>
                          <a:gd name="connsiteY8" fmla="*/ 499576 h 499576"/>
                          <a:gd name="connsiteX9" fmla="*/ 393877 w 640198"/>
                          <a:gd name="connsiteY9" fmla="*/ 499576 h 499576"/>
                          <a:gd name="connsiteX10" fmla="*/ 392818 w 640198"/>
                          <a:gd name="connsiteY10" fmla="*/ 492439 h 499576"/>
                          <a:gd name="connsiteX11" fmla="*/ 313201 w 640198"/>
                          <a:gd name="connsiteY11" fmla="*/ 492439 h 499576"/>
                          <a:gd name="connsiteX12" fmla="*/ 314260 w 640198"/>
                          <a:gd name="connsiteY12" fmla="*/ 499576 h 499576"/>
                          <a:gd name="connsiteX13" fmla="*/ 0 w 640198"/>
                          <a:gd name="connsiteY13" fmla="*/ 499576 h 499576"/>
                          <a:gd name="connsiteX14" fmla="*/ 0 w 640198"/>
                          <a:gd name="connsiteY14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393877 w 640198"/>
                          <a:gd name="connsiteY8" fmla="*/ 499576 h 499576"/>
                          <a:gd name="connsiteX9" fmla="*/ 392818 w 640198"/>
                          <a:gd name="connsiteY9" fmla="*/ 492439 h 499576"/>
                          <a:gd name="connsiteX10" fmla="*/ 313201 w 640198"/>
                          <a:gd name="connsiteY10" fmla="*/ 492439 h 499576"/>
                          <a:gd name="connsiteX11" fmla="*/ 314260 w 640198"/>
                          <a:gd name="connsiteY11" fmla="*/ 499576 h 499576"/>
                          <a:gd name="connsiteX12" fmla="*/ 0 w 640198"/>
                          <a:gd name="connsiteY12" fmla="*/ 499576 h 499576"/>
                          <a:gd name="connsiteX13" fmla="*/ 0 w 640198"/>
                          <a:gd name="connsiteY13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393877 w 640198"/>
                          <a:gd name="connsiteY8" fmla="*/ 499576 h 499576"/>
                          <a:gd name="connsiteX9" fmla="*/ 392818 w 640198"/>
                          <a:gd name="connsiteY9" fmla="*/ 492439 h 499576"/>
                          <a:gd name="connsiteX10" fmla="*/ 313201 w 640198"/>
                          <a:gd name="connsiteY10" fmla="*/ 492439 h 499576"/>
                          <a:gd name="connsiteX11" fmla="*/ 0 w 640198"/>
                          <a:gd name="connsiteY11" fmla="*/ 499576 h 499576"/>
                          <a:gd name="connsiteX12" fmla="*/ 0 w 640198"/>
                          <a:gd name="connsiteY12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393877 w 640198"/>
                          <a:gd name="connsiteY8" fmla="*/ 499576 h 499576"/>
                          <a:gd name="connsiteX9" fmla="*/ 392818 w 640198"/>
                          <a:gd name="connsiteY9" fmla="*/ 492439 h 499576"/>
                          <a:gd name="connsiteX10" fmla="*/ 0 w 640198"/>
                          <a:gd name="connsiteY10" fmla="*/ 499576 h 499576"/>
                          <a:gd name="connsiteX11" fmla="*/ 0 w 640198"/>
                          <a:gd name="connsiteY11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393877 w 640198"/>
                          <a:gd name="connsiteY8" fmla="*/ 499576 h 499576"/>
                          <a:gd name="connsiteX9" fmla="*/ 0 w 640198"/>
                          <a:gd name="connsiteY9" fmla="*/ 499576 h 499576"/>
                          <a:gd name="connsiteX10" fmla="*/ 0 w 640198"/>
                          <a:gd name="connsiteY10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0 w 640198"/>
                          <a:gd name="connsiteY8" fmla="*/ 499576 h 499576"/>
                          <a:gd name="connsiteX9" fmla="*/ 0 w 640198"/>
                          <a:gd name="connsiteY9" fmla="*/ 0 h 4995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640198" h="499576">
                            <a:moveTo>
                              <a:pt x="62448" y="117955"/>
                            </a:moveTo>
                            <a:lnTo>
                              <a:pt x="62448" y="437130"/>
                            </a:lnTo>
                            <a:lnTo>
                              <a:pt x="577752" y="437130"/>
                            </a:lnTo>
                            <a:lnTo>
                              <a:pt x="577752" y="117955"/>
                            </a:lnTo>
                            <a:lnTo>
                              <a:pt x="62448" y="117955"/>
                            </a:lnTo>
                            <a:close/>
                            <a:moveTo>
                              <a:pt x="0" y="0"/>
                            </a:moveTo>
                            <a:lnTo>
                              <a:pt x="640198" y="0"/>
                            </a:lnTo>
                            <a:lnTo>
                              <a:pt x="640198" y="499576"/>
                            </a:lnTo>
                            <a:lnTo>
                              <a:pt x="0" y="499576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12700" cap="rnd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rot="0" spcFirstLastPara="0" vertOverflow="overflow" horzOverflow="overflow" vert="horz" wrap="square" lIns="121838" tIns="60918" rIns="121838" bIns="60918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defTabSz="1218245">
                          <a:defRPr/>
                        </a:pPr>
                        <a:endParaRPr lang="en-US" sz="2352" dirty="0">
                          <a:solidFill>
                            <a:prstClr val="black"/>
                          </a:solidFill>
                          <a:latin typeface="Arial" charset="0"/>
                          <a:ea typeface="Arial" charset="0"/>
                          <a:cs typeface="Arial" charset="0"/>
                        </a:endParaRPr>
                      </a:p>
                    </p:txBody>
                  </p:sp>
                  <p:sp>
                    <p:nvSpPr>
                      <p:cNvPr id="186" name="Freeform: Shape 173">
                        <a:extLst>
                          <a:ext uri="{FF2B5EF4-FFF2-40B4-BE49-F238E27FC236}">
                            <a16:creationId xmlns:a16="http://schemas.microsoft.com/office/drawing/2014/main" id="{FB4B4B22-F4F0-47AE-A2FB-2AA61C8B752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0800000" flipV="1">
                        <a:off x="945805" y="2813853"/>
                        <a:ext cx="187936" cy="146654"/>
                      </a:xfrm>
                      <a:custGeom>
                        <a:avLst/>
                        <a:gdLst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304996 w 640198"/>
                          <a:gd name="connsiteY2" fmla="*/ 437130 h 499576"/>
                          <a:gd name="connsiteX3" fmla="*/ 306418 w 640198"/>
                          <a:gd name="connsiteY3" fmla="*/ 446720 h 499576"/>
                          <a:gd name="connsiteX4" fmla="*/ 386035 w 640198"/>
                          <a:gd name="connsiteY4" fmla="*/ 446720 h 499576"/>
                          <a:gd name="connsiteX5" fmla="*/ 384612 w 640198"/>
                          <a:gd name="connsiteY5" fmla="*/ 437130 h 499576"/>
                          <a:gd name="connsiteX6" fmla="*/ 577752 w 640198"/>
                          <a:gd name="connsiteY6" fmla="*/ 437130 h 499576"/>
                          <a:gd name="connsiteX7" fmla="*/ 577752 w 640198"/>
                          <a:gd name="connsiteY7" fmla="*/ 394344 h 499576"/>
                          <a:gd name="connsiteX8" fmla="*/ 584224 w 640198"/>
                          <a:gd name="connsiteY8" fmla="*/ 396513 h 499576"/>
                          <a:gd name="connsiteX9" fmla="*/ 584224 w 640198"/>
                          <a:gd name="connsiteY9" fmla="*/ 313452 h 499576"/>
                          <a:gd name="connsiteX10" fmla="*/ 577752 w 640198"/>
                          <a:gd name="connsiteY10" fmla="*/ 311282 h 499576"/>
                          <a:gd name="connsiteX11" fmla="*/ 577752 w 640198"/>
                          <a:gd name="connsiteY11" fmla="*/ 117955 h 499576"/>
                          <a:gd name="connsiteX12" fmla="*/ 0 w 640198"/>
                          <a:gd name="connsiteY12" fmla="*/ 0 h 499576"/>
                          <a:gd name="connsiteX13" fmla="*/ 640198 w 640198"/>
                          <a:gd name="connsiteY13" fmla="*/ 0 h 499576"/>
                          <a:gd name="connsiteX14" fmla="*/ 640198 w 640198"/>
                          <a:gd name="connsiteY14" fmla="*/ 332213 h 499576"/>
                          <a:gd name="connsiteX15" fmla="*/ 629943 w 640198"/>
                          <a:gd name="connsiteY15" fmla="*/ 328776 h 499576"/>
                          <a:gd name="connsiteX16" fmla="*/ 629943 w 640198"/>
                          <a:gd name="connsiteY16" fmla="*/ 411837 h 499576"/>
                          <a:gd name="connsiteX17" fmla="*/ 640198 w 640198"/>
                          <a:gd name="connsiteY17" fmla="*/ 415274 h 499576"/>
                          <a:gd name="connsiteX18" fmla="*/ 640198 w 640198"/>
                          <a:gd name="connsiteY18" fmla="*/ 499576 h 499576"/>
                          <a:gd name="connsiteX19" fmla="*/ 393877 w 640198"/>
                          <a:gd name="connsiteY19" fmla="*/ 499576 h 499576"/>
                          <a:gd name="connsiteX20" fmla="*/ 392818 w 640198"/>
                          <a:gd name="connsiteY20" fmla="*/ 492439 h 499576"/>
                          <a:gd name="connsiteX21" fmla="*/ 313201 w 640198"/>
                          <a:gd name="connsiteY21" fmla="*/ 492439 h 499576"/>
                          <a:gd name="connsiteX22" fmla="*/ 314260 w 640198"/>
                          <a:gd name="connsiteY22" fmla="*/ 499576 h 499576"/>
                          <a:gd name="connsiteX23" fmla="*/ 0 w 640198"/>
                          <a:gd name="connsiteY23" fmla="*/ 499576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304996 w 640198"/>
                          <a:gd name="connsiteY2" fmla="*/ 437130 h 499576"/>
                          <a:gd name="connsiteX3" fmla="*/ 386035 w 640198"/>
                          <a:gd name="connsiteY3" fmla="*/ 446720 h 499576"/>
                          <a:gd name="connsiteX4" fmla="*/ 384612 w 640198"/>
                          <a:gd name="connsiteY4" fmla="*/ 437130 h 499576"/>
                          <a:gd name="connsiteX5" fmla="*/ 577752 w 640198"/>
                          <a:gd name="connsiteY5" fmla="*/ 437130 h 499576"/>
                          <a:gd name="connsiteX6" fmla="*/ 577752 w 640198"/>
                          <a:gd name="connsiteY6" fmla="*/ 394344 h 499576"/>
                          <a:gd name="connsiteX7" fmla="*/ 584224 w 640198"/>
                          <a:gd name="connsiteY7" fmla="*/ 396513 h 499576"/>
                          <a:gd name="connsiteX8" fmla="*/ 584224 w 640198"/>
                          <a:gd name="connsiteY8" fmla="*/ 313452 h 499576"/>
                          <a:gd name="connsiteX9" fmla="*/ 577752 w 640198"/>
                          <a:gd name="connsiteY9" fmla="*/ 311282 h 499576"/>
                          <a:gd name="connsiteX10" fmla="*/ 577752 w 640198"/>
                          <a:gd name="connsiteY10" fmla="*/ 117955 h 499576"/>
                          <a:gd name="connsiteX11" fmla="*/ 62448 w 640198"/>
                          <a:gd name="connsiteY11" fmla="*/ 117955 h 499576"/>
                          <a:gd name="connsiteX12" fmla="*/ 0 w 640198"/>
                          <a:gd name="connsiteY12" fmla="*/ 0 h 499576"/>
                          <a:gd name="connsiteX13" fmla="*/ 640198 w 640198"/>
                          <a:gd name="connsiteY13" fmla="*/ 0 h 499576"/>
                          <a:gd name="connsiteX14" fmla="*/ 640198 w 640198"/>
                          <a:gd name="connsiteY14" fmla="*/ 332213 h 499576"/>
                          <a:gd name="connsiteX15" fmla="*/ 629943 w 640198"/>
                          <a:gd name="connsiteY15" fmla="*/ 328776 h 499576"/>
                          <a:gd name="connsiteX16" fmla="*/ 629943 w 640198"/>
                          <a:gd name="connsiteY16" fmla="*/ 411837 h 499576"/>
                          <a:gd name="connsiteX17" fmla="*/ 640198 w 640198"/>
                          <a:gd name="connsiteY17" fmla="*/ 415274 h 499576"/>
                          <a:gd name="connsiteX18" fmla="*/ 640198 w 640198"/>
                          <a:gd name="connsiteY18" fmla="*/ 499576 h 499576"/>
                          <a:gd name="connsiteX19" fmla="*/ 393877 w 640198"/>
                          <a:gd name="connsiteY19" fmla="*/ 499576 h 499576"/>
                          <a:gd name="connsiteX20" fmla="*/ 392818 w 640198"/>
                          <a:gd name="connsiteY20" fmla="*/ 492439 h 499576"/>
                          <a:gd name="connsiteX21" fmla="*/ 313201 w 640198"/>
                          <a:gd name="connsiteY21" fmla="*/ 492439 h 499576"/>
                          <a:gd name="connsiteX22" fmla="*/ 314260 w 640198"/>
                          <a:gd name="connsiteY22" fmla="*/ 499576 h 499576"/>
                          <a:gd name="connsiteX23" fmla="*/ 0 w 640198"/>
                          <a:gd name="connsiteY23" fmla="*/ 499576 h 499576"/>
                          <a:gd name="connsiteX24" fmla="*/ 0 w 640198"/>
                          <a:gd name="connsiteY24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304996 w 640198"/>
                          <a:gd name="connsiteY2" fmla="*/ 437130 h 499576"/>
                          <a:gd name="connsiteX3" fmla="*/ 386035 w 640198"/>
                          <a:gd name="connsiteY3" fmla="*/ 446720 h 499576"/>
                          <a:gd name="connsiteX4" fmla="*/ 577752 w 640198"/>
                          <a:gd name="connsiteY4" fmla="*/ 437130 h 499576"/>
                          <a:gd name="connsiteX5" fmla="*/ 577752 w 640198"/>
                          <a:gd name="connsiteY5" fmla="*/ 394344 h 499576"/>
                          <a:gd name="connsiteX6" fmla="*/ 584224 w 640198"/>
                          <a:gd name="connsiteY6" fmla="*/ 396513 h 499576"/>
                          <a:gd name="connsiteX7" fmla="*/ 584224 w 640198"/>
                          <a:gd name="connsiteY7" fmla="*/ 313452 h 499576"/>
                          <a:gd name="connsiteX8" fmla="*/ 577752 w 640198"/>
                          <a:gd name="connsiteY8" fmla="*/ 311282 h 499576"/>
                          <a:gd name="connsiteX9" fmla="*/ 577752 w 640198"/>
                          <a:gd name="connsiteY9" fmla="*/ 117955 h 499576"/>
                          <a:gd name="connsiteX10" fmla="*/ 62448 w 640198"/>
                          <a:gd name="connsiteY10" fmla="*/ 117955 h 499576"/>
                          <a:gd name="connsiteX11" fmla="*/ 0 w 640198"/>
                          <a:gd name="connsiteY11" fmla="*/ 0 h 499576"/>
                          <a:gd name="connsiteX12" fmla="*/ 640198 w 640198"/>
                          <a:gd name="connsiteY12" fmla="*/ 0 h 499576"/>
                          <a:gd name="connsiteX13" fmla="*/ 640198 w 640198"/>
                          <a:gd name="connsiteY13" fmla="*/ 332213 h 499576"/>
                          <a:gd name="connsiteX14" fmla="*/ 629943 w 640198"/>
                          <a:gd name="connsiteY14" fmla="*/ 328776 h 499576"/>
                          <a:gd name="connsiteX15" fmla="*/ 629943 w 640198"/>
                          <a:gd name="connsiteY15" fmla="*/ 411837 h 499576"/>
                          <a:gd name="connsiteX16" fmla="*/ 640198 w 640198"/>
                          <a:gd name="connsiteY16" fmla="*/ 415274 h 499576"/>
                          <a:gd name="connsiteX17" fmla="*/ 640198 w 640198"/>
                          <a:gd name="connsiteY17" fmla="*/ 499576 h 499576"/>
                          <a:gd name="connsiteX18" fmla="*/ 393877 w 640198"/>
                          <a:gd name="connsiteY18" fmla="*/ 499576 h 499576"/>
                          <a:gd name="connsiteX19" fmla="*/ 392818 w 640198"/>
                          <a:gd name="connsiteY19" fmla="*/ 492439 h 499576"/>
                          <a:gd name="connsiteX20" fmla="*/ 313201 w 640198"/>
                          <a:gd name="connsiteY20" fmla="*/ 492439 h 499576"/>
                          <a:gd name="connsiteX21" fmla="*/ 314260 w 640198"/>
                          <a:gd name="connsiteY21" fmla="*/ 499576 h 499576"/>
                          <a:gd name="connsiteX22" fmla="*/ 0 w 640198"/>
                          <a:gd name="connsiteY22" fmla="*/ 499576 h 499576"/>
                          <a:gd name="connsiteX23" fmla="*/ 0 w 640198"/>
                          <a:gd name="connsiteY23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304996 w 640198"/>
                          <a:gd name="connsiteY2" fmla="*/ 437130 h 499576"/>
                          <a:gd name="connsiteX3" fmla="*/ 577752 w 640198"/>
                          <a:gd name="connsiteY3" fmla="*/ 437130 h 499576"/>
                          <a:gd name="connsiteX4" fmla="*/ 577752 w 640198"/>
                          <a:gd name="connsiteY4" fmla="*/ 394344 h 499576"/>
                          <a:gd name="connsiteX5" fmla="*/ 584224 w 640198"/>
                          <a:gd name="connsiteY5" fmla="*/ 396513 h 499576"/>
                          <a:gd name="connsiteX6" fmla="*/ 584224 w 640198"/>
                          <a:gd name="connsiteY6" fmla="*/ 313452 h 499576"/>
                          <a:gd name="connsiteX7" fmla="*/ 577752 w 640198"/>
                          <a:gd name="connsiteY7" fmla="*/ 311282 h 499576"/>
                          <a:gd name="connsiteX8" fmla="*/ 577752 w 640198"/>
                          <a:gd name="connsiteY8" fmla="*/ 117955 h 499576"/>
                          <a:gd name="connsiteX9" fmla="*/ 62448 w 640198"/>
                          <a:gd name="connsiteY9" fmla="*/ 117955 h 499576"/>
                          <a:gd name="connsiteX10" fmla="*/ 0 w 640198"/>
                          <a:gd name="connsiteY10" fmla="*/ 0 h 499576"/>
                          <a:gd name="connsiteX11" fmla="*/ 640198 w 640198"/>
                          <a:gd name="connsiteY11" fmla="*/ 0 h 499576"/>
                          <a:gd name="connsiteX12" fmla="*/ 640198 w 640198"/>
                          <a:gd name="connsiteY12" fmla="*/ 332213 h 499576"/>
                          <a:gd name="connsiteX13" fmla="*/ 629943 w 640198"/>
                          <a:gd name="connsiteY13" fmla="*/ 328776 h 499576"/>
                          <a:gd name="connsiteX14" fmla="*/ 629943 w 640198"/>
                          <a:gd name="connsiteY14" fmla="*/ 411837 h 499576"/>
                          <a:gd name="connsiteX15" fmla="*/ 640198 w 640198"/>
                          <a:gd name="connsiteY15" fmla="*/ 415274 h 499576"/>
                          <a:gd name="connsiteX16" fmla="*/ 640198 w 640198"/>
                          <a:gd name="connsiteY16" fmla="*/ 499576 h 499576"/>
                          <a:gd name="connsiteX17" fmla="*/ 393877 w 640198"/>
                          <a:gd name="connsiteY17" fmla="*/ 499576 h 499576"/>
                          <a:gd name="connsiteX18" fmla="*/ 392818 w 640198"/>
                          <a:gd name="connsiteY18" fmla="*/ 492439 h 499576"/>
                          <a:gd name="connsiteX19" fmla="*/ 313201 w 640198"/>
                          <a:gd name="connsiteY19" fmla="*/ 492439 h 499576"/>
                          <a:gd name="connsiteX20" fmla="*/ 314260 w 640198"/>
                          <a:gd name="connsiteY20" fmla="*/ 499576 h 499576"/>
                          <a:gd name="connsiteX21" fmla="*/ 0 w 640198"/>
                          <a:gd name="connsiteY21" fmla="*/ 499576 h 499576"/>
                          <a:gd name="connsiteX22" fmla="*/ 0 w 640198"/>
                          <a:gd name="connsiteY22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394344 h 499576"/>
                          <a:gd name="connsiteX4" fmla="*/ 584224 w 640198"/>
                          <a:gd name="connsiteY4" fmla="*/ 396513 h 499576"/>
                          <a:gd name="connsiteX5" fmla="*/ 584224 w 640198"/>
                          <a:gd name="connsiteY5" fmla="*/ 313452 h 499576"/>
                          <a:gd name="connsiteX6" fmla="*/ 577752 w 640198"/>
                          <a:gd name="connsiteY6" fmla="*/ 311282 h 499576"/>
                          <a:gd name="connsiteX7" fmla="*/ 577752 w 640198"/>
                          <a:gd name="connsiteY7" fmla="*/ 117955 h 499576"/>
                          <a:gd name="connsiteX8" fmla="*/ 62448 w 640198"/>
                          <a:gd name="connsiteY8" fmla="*/ 117955 h 499576"/>
                          <a:gd name="connsiteX9" fmla="*/ 0 w 640198"/>
                          <a:gd name="connsiteY9" fmla="*/ 0 h 499576"/>
                          <a:gd name="connsiteX10" fmla="*/ 640198 w 640198"/>
                          <a:gd name="connsiteY10" fmla="*/ 0 h 499576"/>
                          <a:gd name="connsiteX11" fmla="*/ 640198 w 640198"/>
                          <a:gd name="connsiteY11" fmla="*/ 332213 h 499576"/>
                          <a:gd name="connsiteX12" fmla="*/ 629943 w 640198"/>
                          <a:gd name="connsiteY12" fmla="*/ 328776 h 499576"/>
                          <a:gd name="connsiteX13" fmla="*/ 629943 w 640198"/>
                          <a:gd name="connsiteY13" fmla="*/ 411837 h 499576"/>
                          <a:gd name="connsiteX14" fmla="*/ 640198 w 640198"/>
                          <a:gd name="connsiteY14" fmla="*/ 415274 h 499576"/>
                          <a:gd name="connsiteX15" fmla="*/ 640198 w 640198"/>
                          <a:gd name="connsiteY15" fmla="*/ 499576 h 499576"/>
                          <a:gd name="connsiteX16" fmla="*/ 393877 w 640198"/>
                          <a:gd name="connsiteY16" fmla="*/ 499576 h 499576"/>
                          <a:gd name="connsiteX17" fmla="*/ 392818 w 640198"/>
                          <a:gd name="connsiteY17" fmla="*/ 492439 h 499576"/>
                          <a:gd name="connsiteX18" fmla="*/ 313201 w 640198"/>
                          <a:gd name="connsiteY18" fmla="*/ 492439 h 499576"/>
                          <a:gd name="connsiteX19" fmla="*/ 314260 w 640198"/>
                          <a:gd name="connsiteY19" fmla="*/ 499576 h 499576"/>
                          <a:gd name="connsiteX20" fmla="*/ 0 w 640198"/>
                          <a:gd name="connsiteY20" fmla="*/ 499576 h 499576"/>
                          <a:gd name="connsiteX21" fmla="*/ 0 w 640198"/>
                          <a:gd name="connsiteY21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394344 h 499576"/>
                          <a:gd name="connsiteX4" fmla="*/ 584224 w 640198"/>
                          <a:gd name="connsiteY4" fmla="*/ 396513 h 499576"/>
                          <a:gd name="connsiteX5" fmla="*/ 584224 w 640198"/>
                          <a:gd name="connsiteY5" fmla="*/ 313452 h 499576"/>
                          <a:gd name="connsiteX6" fmla="*/ 577752 w 640198"/>
                          <a:gd name="connsiteY6" fmla="*/ 117955 h 499576"/>
                          <a:gd name="connsiteX7" fmla="*/ 62448 w 640198"/>
                          <a:gd name="connsiteY7" fmla="*/ 117955 h 499576"/>
                          <a:gd name="connsiteX8" fmla="*/ 0 w 640198"/>
                          <a:gd name="connsiteY8" fmla="*/ 0 h 499576"/>
                          <a:gd name="connsiteX9" fmla="*/ 640198 w 640198"/>
                          <a:gd name="connsiteY9" fmla="*/ 0 h 499576"/>
                          <a:gd name="connsiteX10" fmla="*/ 640198 w 640198"/>
                          <a:gd name="connsiteY10" fmla="*/ 332213 h 499576"/>
                          <a:gd name="connsiteX11" fmla="*/ 629943 w 640198"/>
                          <a:gd name="connsiteY11" fmla="*/ 328776 h 499576"/>
                          <a:gd name="connsiteX12" fmla="*/ 629943 w 640198"/>
                          <a:gd name="connsiteY12" fmla="*/ 411837 h 499576"/>
                          <a:gd name="connsiteX13" fmla="*/ 640198 w 640198"/>
                          <a:gd name="connsiteY13" fmla="*/ 415274 h 499576"/>
                          <a:gd name="connsiteX14" fmla="*/ 640198 w 640198"/>
                          <a:gd name="connsiteY14" fmla="*/ 499576 h 499576"/>
                          <a:gd name="connsiteX15" fmla="*/ 393877 w 640198"/>
                          <a:gd name="connsiteY15" fmla="*/ 499576 h 499576"/>
                          <a:gd name="connsiteX16" fmla="*/ 392818 w 640198"/>
                          <a:gd name="connsiteY16" fmla="*/ 492439 h 499576"/>
                          <a:gd name="connsiteX17" fmla="*/ 313201 w 640198"/>
                          <a:gd name="connsiteY17" fmla="*/ 492439 h 499576"/>
                          <a:gd name="connsiteX18" fmla="*/ 314260 w 640198"/>
                          <a:gd name="connsiteY18" fmla="*/ 499576 h 499576"/>
                          <a:gd name="connsiteX19" fmla="*/ 0 w 640198"/>
                          <a:gd name="connsiteY19" fmla="*/ 499576 h 499576"/>
                          <a:gd name="connsiteX20" fmla="*/ 0 w 640198"/>
                          <a:gd name="connsiteY20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394344 h 499576"/>
                          <a:gd name="connsiteX4" fmla="*/ 584224 w 640198"/>
                          <a:gd name="connsiteY4" fmla="*/ 396513 h 499576"/>
                          <a:gd name="connsiteX5" fmla="*/ 577752 w 640198"/>
                          <a:gd name="connsiteY5" fmla="*/ 117955 h 499576"/>
                          <a:gd name="connsiteX6" fmla="*/ 62448 w 640198"/>
                          <a:gd name="connsiteY6" fmla="*/ 117955 h 499576"/>
                          <a:gd name="connsiteX7" fmla="*/ 0 w 640198"/>
                          <a:gd name="connsiteY7" fmla="*/ 0 h 499576"/>
                          <a:gd name="connsiteX8" fmla="*/ 640198 w 640198"/>
                          <a:gd name="connsiteY8" fmla="*/ 0 h 499576"/>
                          <a:gd name="connsiteX9" fmla="*/ 640198 w 640198"/>
                          <a:gd name="connsiteY9" fmla="*/ 332213 h 499576"/>
                          <a:gd name="connsiteX10" fmla="*/ 629943 w 640198"/>
                          <a:gd name="connsiteY10" fmla="*/ 328776 h 499576"/>
                          <a:gd name="connsiteX11" fmla="*/ 629943 w 640198"/>
                          <a:gd name="connsiteY11" fmla="*/ 411837 h 499576"/>
                          <a:gd name="connsiteX12" fmla="*/ 640198 w 640198"/>
                          <a:gd name="connsiteY12" fmla="*/ 415274 h 499576"/>
                          <a:gd name="connsiteX13" fmla="*/ 640198 w 640198"/>
                          <a:gd name="connsiteY13" fmla="*/ 499576 h 499576"/>
                          <a:gd name="connsiteX14" fmla="*/ 393877 w 640198"/>
                          <a:gd name="connsiteY14" fmla="*/ 499576 h 499576"/>
                          <a:gd name="connsiteX15" fmla="*/ 392818 w 640198"/>
                          <a:gd name="connsiteY15" fmla="*/ 492439 h 499576"/>
                          <a:gd name="connsiteX16" fmla="*/ 313201 w 640198"/>
                          <a:gd name="connsiteY16" fmla="*/ 492439 h 499576"/>
                          <a:gd name="connsiteX17" fmla="*/ 314260 w 640198"/>
                          <a:gd name="connsiteY17" fmla="*/ 499576 h 499576"/>
                          <a:gd name="connsiteX18" fmla="*/ 0 w 640198"/>
                          <a:gd name="connsiteY18" fmla="*/ 499576 h 499576"/>
                          <a:gd name="connsiteX19" fmla="*/ 0 w 640198"/>
                          <a:gd name="connsiteY19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394344 h 499576"/>
                          <a:gd name="connsiteX4" fmla="*/ 577752 w 640198"/>
                          <a:gd name="connsiteY4" fmla="*/ 117955 h 499576"/>
                          <a:gd name="connsiteX5" fmla="*/ 62448 w 640198"/>
                          <a:gd name="connsiteY5" fmla="*/ 117955 h 499576"/>
                          <a:gd name="connsiteX6" fmla="*/ 0 w 640198"/>
                          <a:gd name="connsiteY6" fmla="*/ 0 h 499576"/>
                          <a:gd name="connsiteX7" fmla="*/ 640198 w 640198"/>
                          <a:gd name="connsiteY7" fmla="*/ 0 h 499576"/>
                          <a:gd name="connsiteX8" fmla="*/ 640198 w 640198"/>
                          <a:gd name="connsiteY8" fmla="*/ 332213 h 499576"/>
                          <a:gd name="connsiteX9" fmla="*/ 629943 w 640198"/>
                          <a:gd name="connsiteY9" fmla="*/ 328776 h 499576"/>
                          <a:gd name="connsiteX10" fmla="*/ 629943 w 640198"/>
                          <a:gd name="connsiteY10" fmla="*/ 411837 h 499576"/>
                          <a:gd name="connsiteX11" fmla="*/ 640198 w 640198"/>
                          <a:gd name="connsiteY11" fmla="*/ 415274 h 499576"/>
                          <a:gd name="connsiteX12" fmla="*/ 640198 w 640198"/>
                          <a:gd name="connsiteY12" fmla="*/ 499576 h 499576"/>
                          <a:gd name="connsiteX13" fmla="*/ 393877 w 640198"/>
                          <a:gd name="connsiteY13" fmla="*/ 499576 h 499576"/>
                          <a:gd name="connsiteX14" fmla="*/ 392818 w 640198"/>
                          <a:gd name="connsiteY14" fmla="*/ 492439 h 499576"/>
                          <a:gd name="connsiteX15" fmla="*/ 313201 w 640198"/>
                          <a:gd name="connsiteY15" fmla="*/ 492439 h 499576"/>
                          <a:gd name="connsiteX16" fmla="*/ 314260 w 640198"/>
                          <a:gd name="connsiteY16" fmla="*/ 499576 h 499576"/>
                          <a:gd name="connsiteX17" fmla="*/ 0 w 640198"/>
                          <a:gd name="connsiteY17" fmla="*/ 499576 h 499576"/>
                          <a:gd name="connsiteX18" fmla="*/ 0 w 640198"/>
                          <a:gd name="connsiteY18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332213 h 499576"/>
                          <a:gd name="connsiteX8" fmla="*/ 629943 w 640198"/>
                          <a:gd name="connsiteY8" fmla="*/ 328776 h 499576"/>
                          <a:gd name="connsiteX9" fmla="*/ 629943 w 640198"/>
                          <a:gd name="connsiteY9" fmla="*/ 411837 h 499576"/>
                          <a:gd name="connsiteX10" fmla="*/ 640198 w 640198"/>
                          <a:gd name="connsiteY10" fmla="*/ 415274 h 499576"/>
                          <a:gd name="connsiteX11" fmla="*/ 640198 w 640198"/>
                          <a:gd name="connsiteY11" fmla="*/ 499576 h 499576"/>
                          <a:gd name="connsiteX12" fmla="*/ 393877 w 640198"/>
                          <a:gd name="connsiteY12" fmla="*/ 499576 h 499576"/>
                          <a:gd name="connsiteX13" fmla="*/ 392818 w 640198"/>
                          <a:gd name="connsiteY13" fmla="*/ 492439 h 499576"/>
                          <a:gd name="connsiteX14" fmla="*/ 313201 w 640198"/>
                          <a:gd name="connsiteY14" fmla="*/ 492439 h 499576"/>
                          <a:gd name="connsiteX15" fmla="*/ 314260 w 640198"/>
                          <a:gd name="connsiteY15" fmla="*/ 499576 h 499576"/>
                          <a:gd name="connsiteX16" fmla="*/ 0 w 640198"/>
                          <a:gd name="connsiteY16" fmla="*/ 499576 h 499576"/>
                          <a:gd name="connsiteX17" fmla="*/ 0 w 640198"/>
                          <a:gd name="connsiteY17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332213 h 499576"/>
                          <a:gd name="connsiteX8" fmla="*/ 629943 w 640198"/>
                          <a:gd name="connsiteY8" fmla="*/ 411837 h 499576"/>
                          <a:gd name="connsiteX9" fmla="*/ 640198 w 640198"/>
                          <a:gd name="connsiteY9" fmla="*/ 415274 h 499576"/>
                          <a:gd name="connsiteX10" fmla="*/ 640198 w 640198"/>
                          <a:gd name="connsiteY10" fmla="*/ 499576 h 499576"/>
                          <a:gd name="connsiteX11" fmla="*/ 393877 w 640198"/>
                          <a:gd name="connsiteY11" fmla="*/ 499576 h 499576"/>
                          <a:gd name="connsiteX12" fmla="*/ 392818 w 640198"/>
                          <a:gd name="connsiteY12" fmla="*/ 492439 h 499576"/>
                          <a:gd name="connsiteX13" fmla="*/ 313201 w 640198"/>
                          <a:gd name="connsiteY13" fmla="*/ 492439 h 499576"/>
                          <a:gd name="connsiteX14" fmla="*/ 314260 w 640198"/>
                          <a:gd name="connsiteY14" fmla="*/ 499576 h 499576"/>
                          <a:gd name="connsiteX15" fmla="*/ 0 w 640198"/>
                          <a:gd name="connsiteY15" fmla="*/ 499576 h 499576"/>
                          <a:gd name="connsiteX16" fmla="*/ 0 w 640198"/>
                          <a:gd name="connsiteY16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29943 w 640198"/>
                          <a:gd name="connsiteY7" fmla="*/ 411837 h 499576"/>
                          <a:gd name="connsiteX8" fmla="*/ 640198 w 640198"/>
                          <a:gd name="connsiteY8" fmla="*/ 415274 h 499576"/>
                          <a:gd name="connsiteX9" fmla="*/ 640198 w 640198"/>
                          <a:gd name="connsiteY9" fmla="*/ 499576 h 499576"/>
                          <a:gd name="connsiteX10" fmla="*/ 393877 w 640198"/>
                          <a:gd name="connsiteY10" fmla="*/ 499576 h 499576"/>
                          <a:gd name="connsiteX11" fmla="*/ 392818 w 640198"/>
                          <a:gd name="connsiteY11" fmla="*/ 492439 h 499576"/>
                          <a:gd name="connsiteX12" fmla="*/ 313201 w 640198"/>
                          <a:gd name="connsiteY12" fmla="*/ 492439 h 499576"/>
                          <a:gd name="connsiteX13" fmla="*/ 314260 w 640198"/>
                          <a:gd name="connsiteY13" fmla="*/ 499576 h 499576"/>
                          <a:gd name="connsiteX14" fmla="*/ 0 w 640198"/>
                          <a:gd name="connsiteY14" fmla="*/ 499576 h 499576"/>
                          <a:gd name="connsiteX15" fmla="*/ 0 w 640198"/>
                          <a:gd name="connsiteY15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15274 h 499576"/>
                          <a:gd name="connsiteX8" fmla="*/ 640198 w 640198"/>
                          <a:gd name="connsiteY8" fmla="*/ 499576 h 499576"/>
                          <a:gd name="connsiteX9" fmla="*/ 393877 w 640198"/>
                          <a:gd name="connsiteY9" fmla="*/ 499576 h 499576"/>
                          <a:gd name="connsiteX10" fmla="*/ 392818 w 640198"/>
                          <a:gd name="connsiteY10" fmla="*/ 492439 h 499576"/>
                          <a:gd name="connsiteX11" fmla="*/ 313201 w 640198"/>
                          <a:gd name="connsiteY11" fmla="*/ 492439 h 499576"/>
                          <a:gd name="connsiteX12" fmla="*/ 314260 w 640198"/>
                          <a:gd name="connsiteY12" fmla="*/ 499576 h 499576"/>
                          <a:gd name="connsiteX13" fmla="*/ 0 w 640198"/>
                          <a:gd name="connsiteY13" fmla="*/ 499576 h 499576"/>
                          <a:gd name="connsiteX14" fmla="*/ 0 w 640198"/>
                          <a:gd name="connsiteY14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393877 w 640198"/>
                          <a:gd name="connsiteY8" fmla="*/ 499576 h 499576"/>
                          <a:gd name="connsiteX9" fmla="*/ 392818 w 640198"/>
                          <a:gd name="connsiteY9" fmla="*/ 492439 h 499576"/>
                          <a:gd name="connsiteX10" fmla="*/ 313201 w 640198"/>
                          <a:gd name="connsiteY10" fmla="*/ 492439 h 499576"/>
                          <a:gd name="connsiteX11" fmla="*/ 314260 w 640198"/>
                          <a:gd name="connsiteY11" fmla="*/ 499576 h 499576"/>
                          <a:gd name="connsiteX12" fmla="*/ 0 w 640198"/>
                          <a:gd name="connsiteY12" fmla="*/ 499576 h 499576"/>
                          <a:gd name="connsiteX13" fmla="*/ 0 w 640198"/>
                          <a:gd name="connsiteY13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393877 w 640198"/>
                          <a:gd name="connsiteY8" fmla="*/ 499576 h 499576"/>
                          <a:gd name="connsiteX9" fmla="*/ 392818 w 640198"/>
                          <a:gd name="connsiteY9" fmla="*/ 492439 h 499576"/>
                          <a:gd name="connsiteX10" fmla="*/ 313201 w 640198"/>
                          <a:gd name="connsiteY10" fmla="*/ 492439 h 499576"/>
                          <a:gd name="connsiteX11" fmla="*/ 0 w 640198"/>
                          <a:gd name="connsiteY11" fmla="*/ 499576 h 499576"/>
                          <a:gd name="connsiteX12" fmla="*/ 0 w 640198"/>
                          <a:gd name="connsiteY12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393877 w 640198"/>
                          <a:gd name="connsiteY8" fmla="*/ 499576 h 499576"/>
                          <a:gd name="connsiteX9" fmla="*/ 392818 w 640198"/>
                          <a:gd name="connsiteY9" fmla="*/ 492439 h 499576"/>
                          <a:gd name="connsiteX10" fmla="*/ 0 w 640198"/>
                          <a:gd name="connsiteY10" fmla="*/ 499576 h 499576"/>
                          <a:gd name="connsiteX11" fmla="*/ 0 w 640198"/>
                          <a:gd name="connsiteY11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393877 w 640198"/>
                          <a:gd name="connsiteY8" fmla="*/ 499576 h 499576"/>
                          <a:gd name="connsiteX9" fmla="*/ 0 w 640198"/>
                          <a:gd name="connsiteY9" fmla="*/ 499576 h 499576"/>
                          <a:gd name="connsiteX10" fmla="*/ 0 w 640198"/>
                          <a:gd name="connsiteY10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0 w 640198"/>
                          <a:gd name="connsiteY8" fmla="*/ 499576 h 499576"/>
                          <a:gd name="connsiteX9" fmla="*/ 0 w 640198"/>
                          <a:gd name="connsiteY9" fmla="*/ 0 h 4995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640198" h="499576">
                            <a:moveTo>
                              <a:pt x="62448" y="117955"/>
                            </a:moveTo>
                            <a:lnTo>
                              <a:pt x="62448" y="437130"/>
                            </a:lnTo>
                            <a:lnTo>
                              <a:pt x="577752" y="437130"/>
                            </a:lnTo>
                            <a:lnTo>
                              <a:pt x="577752" y="117955"/>
                            </a:lnTo>
                            <a:lnTo>
                              <a:pt x="62448" y="117955"/>
                            </a:lnTo>
                            <a:close/>
                            <a:moveTo>
                              <a:pt x="0" y="0"/>
                            </a:moveTo>
                            <a:lnTo>
                              <a:pt x="640198" y="0"/>
                            </a:lnTo>
                            <a:lnTo>
                              <a:pt x="640198" y="499576"/>
                            </a:lnTo>
                            <a:lnTo>
                              <a:pt x="0" y="499576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12700" cap="rnd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rot="0" spcFirstLastPara="0" vertOverflow="overflow" horzOverflow="overflow" vert="horz" wrap="square" lIns="121838" tIns="60918" rIns="121838" bIns="60918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defTabSz="1218245">
                          <a:defRPr/>
                        </a:pPr>
                        <a:endParaRPr lang="en-US" sz="2352" dirty="0">
                          <a:solidFill>
                            <a:prstClr val="black"/>
                          </a:solidFill>
                          <a:latin typeface="Arial" charset="0"/>
                          <a:ea typeface="Arial" charset="0"/>
                          <a:cs typeface="Arial" charset="0"/>
                        </a:endParaRPr>
                      </a:p>
                    </p:txBody>
                  </p:sp>
                  <p:sp>
                    <p:nvSpPr>
                      <p:cNvPr id="187" name="Freeform: Shape 173">
                        <a:extLst>
                          <a:ext uri="{FF2B5EF4-FFF2-40B4-BE49-F238E27FC236}">
                            <a16:creationId xmlns:a16="http://schemas.microsoft.com/office/drawing/2014/main" id="{67007189-FE1D-409B-94BB-A265F126519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0800000" flipV="1">
                        <a:off x="1479206" y="2810039"/>
                        <a:ext cx="187935" cy="146656"/>
                      </a:xfrm>
                      <a:custGeom>
                        <a:avLst/>
                        <a:gdLst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304996 w 640198"/>
                          <a:gd name="connsiteY2" fmla="*/ 437130 h 499576"/>
                          <a:gd name="connsiteX3" fmla="*/ 306418 w 640198"/>
                          <a:gd name="connsiteY3" fmla="*/ 446720 h 499576"/>
                          <a:gd name="connsiteX4" fmla="*/ 386035 w 640198"/>
                          <a:gd name="connsiteY4" fmla="*/ 446720 h 499576"/>
                          <a:gd name="connsiteX5" fmla="*/ 384612 w 640198"/>
                          <a:gd name="connsiteY5" fmla="*/ 437130 h 499576"/>
                          <a:gd name="connsiteX6" fmla="*/ 577752 w 640198"/>
                          <a:gd name="connsiteY6" fmla="*/ 437130 h 499576"/>
                          <a:gd name="connsiteX7" fmla="*/ 577752 w 640198"/>
                          <a:gd name="connsiteY7" fmla="*/ 394344 h 499576"/>
                          <a:gd name="connsiteX8" fmla="*/ 584224 w 640198"/>
                          <a:gd name="connsiteY8" fmla="*/ 396513 h 499576"/>
                          <a:gd name="connsiteX9" fmla="*/ 584224 w 640198"/>
                          <a:gd name="connsiteY9" fmla="*/ 313452 h 499576"/>
                          <a:gd name="connsiteX10" fmla="*/ 577752 w 640198"/>
                          <a:gd name="connsiteY10" fmla="*/ 311282 h 499576"/>
                          <a:gd name="connsiteX11" fmla="*/ 577752 w 640198"/>
                          <a:gd name="connsiteY11" fmla="*/ 117955 h 499576"/>
                          <a:gd name="connsiteX12" fmla="*/ 0 w 640198"/>
                          <a:gd name="connsiteY12" fmla="*/ 0 h 499576"/>
                          <a:gd name="connsiteX13" fmla="*/ 640198 w 640198"/>
                          <a:gd name="connsiteY13" fmla="*/ 0 h 499576"/>
                          <a:gd name="connsiteX14" fmla="*/ 640198 w 640198"/>
                          <a:gd name="connsiteY14" fmla="*/ 332213 h 499576"/>
                          <a:gd name="connsiteX15" fmla="*/ 629943 w 640198"/>
                          <a:gd name="connsiteY15" fmla="*/ 328776 h 499576"/>
                          <a:gd name="connsiteX16" fmla="*/ 629943 w 640198"/>
                          <a:gd name="connsiteY16" fmla="*/ 411837 h 499576"/>
                          <a:gd name="connsiteX17" fmla="*/ 640198 w 640198"/>
                          <a:gd name="connsiteY17" fmla="*/ 415274 h 499576"/>
                          <a:gd name="connsiteX18" fmla="*/ 640198 w 640198"/>
                          <a:gd name="connsiteY18" fmla="*/ 499576 h 499576"/>
                          <a:gd name="connsiteX19" fmla="*/ 393877 w 640198"/>
                          <a:gd name="connsiteY19" fmla="*/ 499576 h 499576"/>
                          <a:gd name="connsiteX20" fmla="*/ 392818 w 640198"/>
                          <a:gd name="connsiteY20" fmla="*/ 492439 h 499576"/>
                          <a:gd name="connsiteX21" fmla="*/ 313201 w 640198"/>
                          <a:gd name="connsiteY21" fmla="*/ 492439 h 499576"/>
                          <a:gd name="connsiteX22" fmla="*/ 314260 w 640198"/>
                          <a:gd name="connsiteY22" fmla="*/ 499576 h 499576"/>
                          <a:gd name="connsiteX23" fmla="*/ 0 w 640198"/>
                          <a:gd name="connsiteY23" fmla="*/ 499576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304996 w 640198"/>
                          <a:gd name="connsiteY2" fmla="*/ 437130 h 499576"/>
                          <a:gd name="connsiteX3" fmla="*/ 386035 w 640198"/>
                          <a:gd name="connsiteY3" fmla="*/ 446720 h 499576"/>
                          <a:gd name="connsiteX4" fmla="*/ 384612 w 640198"/>
                          <a:gd name="connsiteY4" fmla="*/ 437130 h 499576"/>
                          <a:gd name="connsiteX5" fmla="*/ 577752 w 640198"/>
                          <a:gd name="connsiteY5" fmla="*/ 437130 h 499576"/>
                          <a:gd name="connsiteX6" fmla="*/ 577752 w 640198"/>
                          <a:gd name="connsiteY6" fmla="*/ 394344 h 499576"/>
                          <a:gd name="connsiteX7" fmla="*/ 584224 w 640198"/>
                          <a:gd name="connsiteY7" fmla="*/ 396513 h 499576"/>
                          <a:gd name="connsiteX8" fmla="*/ 584224 w 640198"/>
                          <a:gd name="connsiteY8" fmla="*/ 313452 h 499576"/>
                          <a:gd name="connsiteX9" fmla="*/ 577752 w 640198"/>
                          <a:gd name="connsiteY9" fmla="*/ 311282 h 499576"/>
                          <a:gd name="connsiteX10" fmla="*/ 577752 w 640198"/>
                          <a:gd name="connsiteY10" fmla="*/ 117955 h 499576"/>
                          <a:gd name="connsiteX11" fmla="*/ 62448 w 640198"/>
                          <a:gd name="connsiteY11" fmla="*/ 117955 h 499576"/>
                          <a:gd name="connsiteX12" fmla="*/ 0 w 640198"/>
                          <a:gd name="connsiteY12" fmla="*/ 0 h 499576"/>
                          <a:gd name="connsiteX13" fmla="*/ 640198 w 640198"/>
                          <a:gd name="connsiteY13" fmla="*/ 0 h 499576"/>
                          <a:gd name="connsiteX14" fmla="*/ 640198 w 640198"/>
                          <a:gd name="connsiteY14" fmla="*/ 332213 h 499576"/>
                          <a:gd name="connsiteX15" fmla="*/ 629943 w 640198"/>
                          <a:gd name="connsiteY15" fmla="*/ 328776 h 499576"/>
                          <a:gd name="connsiteX16" fmla="*/ 629943 w 640198"/>
                          <a:gd name="connsiteY16" fmla="*/ 411837 h 499576"/>
                          <a:gd name="connsiteX17" fmla="*/ 640198 w 640198"/>
                          <a:gd name="connsiteY17" fmla="*/ 415274 h 499576"/>
                          <a:gd name="connsiteX18" fmla="*/ 640198 w 640198"/>
                          <a:gd name="connsiteY18" fmla="*/ 499576 h 499576"/>
                          <a:gd name="connsiteX19" fmla="*/ 393877 w 640198"/>
                          <a:gd name="connsiteY19" fmla="*/ 499576 h 499576"/>
                          <a:gd name="connsiteX20" fmla="*/ 392818 w 640198"/>
                          <a:gd name="connsiteY20" fmla="*/ 492439 h 499576"/>
                          <a:gd name="connsiteX21" fmla="*/ 313201 w 640198"/>
                          <a:gd name="connsiteY21" fmla="*/ 492439 h 499576"/>
                          <a:gd name="connsiteX22" fmla="*/ 314260 w 640198"/>
                          <a:gd name="connsiteY22" fmla="*/ 499576 h 499576"/>
                          <a:gd name="connsiteX23" fmla="*/ 0 w 640198"/>
                          <a:gd name="connsiteY23" fmla="*/ 499576 h 499576"/>
                          <a:gd name="connsiteX24" fmla="*/ 0 w 640198"/>
                          <a:gd name="connsiteY24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304996 w 640198"/>
                          <a:gd name="connsiteY2" fmla="*/ 437130 h 499576"/>
                          <a:gd name="connsiteX3" fmla="*/ 386035 w 640198"/>
                          <a:gd name="connsiteY3" fmla="*/ 446720 h 499576"/>
                          <a:gd name="connsiteX4" fmla="*/ 577752 w 640198"/>
                          <a:gd name="connsiteY4" fmla="*/ 437130 h 499576"/>
                          <a:gd name="connsiteX5" fmla="*/ 577752 w 640198"/>
                          <a:gd name="connsiteY5" fmla="*/ 394344 h 499576"/>
                          <a:gd name="connsiteX6" fmla="*/ 584224 w 640198"/>
                          <a:gd name="connsiteY6" fmla="*/ 396513 h 499576"/>
                          <a:gd name="connsiteX7" fmla="*/ 584224 w 640198"/>
                          <a:gd name="connsiteY7" fmla="*/ 313452 h 499576"/>
                          <a:gd name="connsiteX8" fmla="*/ 577752 w 640198"/>
                          <a:gd name="connsiteY8" fmla="*/ 311282 h 499576"/>
                          <a:gd name="connsiteX9" fmla="*/ 577752 w 640198"/>
                          <a:gd name="connsiteY9" fmla="*/ 117955 h 499576"/>
                          <a:gd name="connsiteX10" fmla="*/ 62448 w 640198"/>
                          <a:gd name="connsiteY10" fmla="*/ 117955 h 499576"/>
                          <a:gd name="connsiteX11" fmla="*/ 0 w 640198"/>
                          <a:gd name="connsiteY11" fmla="*/ 0 h 499576"/>
                          <a:gd name="connsiteX12" fmla="*/ 640198 w 640198"/>
                          <a:gd name="connsiteY12" fmla="*/ 0 h 499576"/>
                          <a:gd name="connsiteX13" fmla="*/ 640198 w 640198"/>
                          <a:gd name="connsiteY13" fmla="*/ 332213 h 499576"/>
                          <a:gd name="connsiteX14" fmla="*/ 629943 w 640198"/>
                          <a:gd name="connsiteY14" fmla="*/ 328776 h 499576"/>
                          <a:gd name="connsiteX15" fmla="*/ 629943 w 640198"/>
                          <a:gd name="connsiteY15" fmla="*/ 411837 h 499576"/>
                          <a:gd name="connsiteX16" fmla="*/ 640198 w 640198"/>
                          <a:gd name="connsiteY16" fmla="*/ 415274 h 499576"/>
                          <a:gd name="connsiteX17" fmla="*/ 640198 w 640198"/>
                          <a:gd name="connsiteY17" fmla="*/ 499576 h 499576"/>
                          <a:gd name="connsiteX18" fmla="*/ 393877 w 640198"/>
                          <a:gd name="connsiteY18" fmla="*/ 499576 h 499576"/>
                          <a:gd name="connsiteX19" fmla="*/ 392818 w 640198"/>
                          <a:gd name="connsiteY19" fmla="*/ 492439 h 499576"/>
                          <a:gd name="connsiteX20" fmla="*/ 313201 w 640198"/>
                          <a:gd name="connsiteY20" fmla="*/ 492439 h 499576"/>
                          <a:gd name="connsiteX21" fmla="*/ 314260 w 640198"/>
                          <a:gd name="connsiteY21" fmla="*/ 499576 h 499576"/>
                          <a:gd name="connsiteX22" fmla="*/ 0 w 640198"/>
                          <a:gd name="connsiteY22" fmla="*/ 499576 h 499576"/>
                          <a:gd name="connsiteX23" fmla="*/ 0 w 640198"/>
                          <a:gd name="connsiteY23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304996 w 640198"/>
                          <a:gd name="connsiteY2" fmla="*/ 437130 h 499576"/>
                          <a:gd name="connsiteX3" fmla="*/ 577752 w 640198"/>
                          <a:gd name="connsiteY3" fmla="*/ 437130 h 499576"/>
                          <a:gd name="connsiteX4" fmla="*/ 577752 w 640198"/>
                          <a:gd name="connsiteY4" fmla="*/ 394344 h 499576"/>
                          <a:gd name="connsiteX5" fmla="*/ 584224 w 640198"/>
                          <a:gd name="connsiteY5" fmla="*/ 396513 h 499576"/>
                          <a:gd name="connsiteX6" fmla="*/ 584224 w 640198"/>
                          <a:gd name="connsiteY6" fmla="*/ 313452 h 499576"/>
                          <a:gd name="connsiteX7" fmla="*/ 577752 w 640198"/>
                          <a:gd name="connsiteY7" fmla="*/ 311282 h 499576"/>
                          <a:gd name="connsiteX8" fmla="*/ 577752 w 640198"/>
                          <a:gd name="connsiteY8" fmla="*/ 117955 h 499576"/>
                          <a:gd name="connsiteX9" fmla="*/ 62448 w 640198"/>
                          <a:gd name="connsiteY9" fmla="*/ 117955 h 499576"/>
                          <a:gd name="connsiteX10" fmla="*/ 0 w 640198"/>
                          <a:gd name="connsiteY10" fmla="*/ 0 h 499576"/>
                          <a:gd name="connsiteX11" fmla="*/ 640198 w 640198"/>
                          <a:gd name="connsiteY11" fmla="*/ 0 h 499576"/>
                          <a:gd name="connsiteX12" fmla="*/ 640198 w 640198"/>
                          <a:gd name="connsiteY12" fmla="*/ 332213 h 499576"/>
                          <a:gd name="connsiteX13" fmla="*/ 629943 w 640198"/>
                          <a:gd name="connsiteY13" fmla="*/ 328776 h 499576"/>
                          <a:gd name="connsiteX14" fmla="*/ 629943 w 640198"/>
                          <a:gd name="connsiteY14" fmla="*/ 411837 h 499576"/>
                          <a:gd name="connsiteX15" fmla="*/ 640198 w 640198"/>
                          <a:gd name="connsiteY15" fmla="*/ 415274 h 499576"/>
                          <a:gd name="connsiteX16" fmla="*/ 640198 w 640198"/>
                          <a:gd name="connsiteY16" fmla="*/ 499576 h 499576"/>
                          <a:gd name="connsiteX17" fmla="*/ 393877 w 640198"/>
                          <a:gd name="connsiteY17" fmla="*/ 499576 h 499576"/>
                          <a:gd name="connsiteX18" fmla="*/ 392818 w 640198"/>
                          <a:gd name="connsiteY18" fmla="*/ 492439 h 499576"/>
                          <a:gd name="connsiteX19" fmla="*/ 313201 w 640198"/>
                          <a:gd name="connsiteY19" fmla="*/ 492439 h 499576"/>
                          <a:gd name="connsiteX20" fmla="*/ 314260 w 640198"/>
                          <a:gd name="connsiteY20" fmla="*/ 499576 h 499576"/>
                          <a:gd name="connsiteX21" fmla="*/ 0 w 640198"/>
                          <a:gd name="connsiteY21" fmla="*/ 499576 h 499576"/>
                          <a:gd name="connsiteX22" fmla="*/ 0 w 640198"/>
                          <a:gd name="connsiteY22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394344 h 499576"/>
                          <a:gd name="connsiteX4" fmla="*/ 584224 w 640198"/>
                          <a:gd name="connsiteY4" fmla="*/ 396513 h 499576"/>
                          <a:gd name="connsiteX5" fmla="*/ 584224 w 640198"/>
                          <a:gd name="connsiteY5" fmla="*/ 313452 h 499576"/>
                          <a:gd name="connsiteX6" fmla="*/ 577752 w 640198"/>
                          <a:gd name="connsiteY6" fmla="*/ 311282 h 499576"/>
                          <a:gd name="connsiteX7" fmla="*/ 577752 w 640198"/>
                          <a:gd name="connsiteY7" fmla="*/ 117955 h 499576"/>
                          <a:gd name="connsiteX8" fmla="*/ 62448 w 640198"/>
                          <a:gd name="connsiteY8" fmla="*/ 117955 h 499576"/>
                          <a:gd name="connsiteX9" fmla="*/ 0 w 640198"/>
                          <a:gd name="connsiteY9" fmla="*/ 0 h 499576"/>
                          <a:gd name="connsiteX10" fmla="*/ 640198 w 640198"/>
                          <a:gd name="connsiteY10" fmla="*/ 0 h 499576"/>
                          <a:gd name="connsiteX11" fmla="*/ 640198 w 640198"/>
                          <a:gd name="connsiteY11" fmla="*/ 332213 h 499576"/>
                          <a:gd name="connsiteX12" fmla="*/ 629943 w 640198"/>
                          <a:gd name="connsiteY12" fmla="*/ 328776 h 499576"/>
                          <a:gd name="connsiteX13" fmla="*/ 629943 w 640198"/>
                          <a:gd name="connsiteY13" fmla="*/ 411837 h 499576"/>
                          <a:gd name="connsiteX14" fmla="*/ 640198 w 640198"/>
                          <a:gd name="connsiteY14" fmla="*/ 415274 h 499576"/>
                          <a:gd name="connsiteX15" fmla="*/ 640198 w 640198"/>
                          <a:gd name="connsiteY15" fmla="*/ 499576 h 499576"/>
                          <a:gd name="connsiteX16" fmla="*/ 393877 w 640198"/>
                          <a:gd name="connsiteY16" fmla="*/ 499576 h 499576"/>
                          <a:gd name="connsiteX17" fmla="*/ 392818 w 640198"/>
                          <a:gd name="connsiteY17" fmla="*/ 492439 h 499576"/>
                          <a:gd name="connsiteX18" fmla="*/ 313201 w 640198"/>
                          <a:gd name="connsiteY18" fmla="*/ 492439 h 499576"/>
                          <a:gd name="connsiteX19" fmla="*/ 314260 w 640198"/>
                          <a:gd name="connsiteY19" fmla="*/ 499576 h 499576"/>
                          <a:gd name="connsiteX20" fmla="*/ 0 w 640198"/>
                          <a:gd name="connsiteY20" fmla="*/ 499576 h 499576"/>
                          <a:gd name="connsiteX21" fmla="*/ 0 w 640198"/>
                          <a:gd name="connsiteY21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394344 h 499576"/>
                          <a:gd name="connsiteX4" fmla="*/ 584224 w 640198"/>
                          <a:gd name="connsiteY4" fmla="*/ 396513 h 499576"/>
                          <a:gd name="connsiteX5" fmla="*/ 584224 w 640198"/>
                          <a:gd name="connsiteY5" fmla="*/ 313452 h 499576"/>
                          <a:gd name="connsiteX6" fmla="*/ 577752 w 640198"/>
                          <a:gd name="connsiteY6" fmla="*/ 117955 h 499576"/>
                          <a:gd name="connsiteX7" fmla="*/ 62448 w 640198"/>
                          <a:gd name="connsiteY7" fmla="*/ 117955 h 499576"/>
                          <a:gd name="connsiteX8" fmla="*/ 0 w 640198"/>
                          <a:gd name="connsiteY8" fmla="*/ 0 h 499576"/>
                          <a:gd name="connsiteX9" fmla="*/ 640198 w 640198"/>
                          <a:gd name="connsiteY9" fmla="*/ 0 h 499576"/>
                          <a:gd name="connsiteX10" fmla="*/ 640198 w 640198"/>
                          <a:gd name="connsiteY10" fmla="*/ 332213 h 499576"/>
                          <a:gd name="connsiteX11" fmla="*/ 629943 w 640198"/>
                          <a:gd name="connsiteY11" fmla="*/ 328776 h 499576"/>
                          <a:gd name="connsiteX12" fmla="*/ 629943 w 640198"/>
                          <a:gd name="connsiteY12" fmla="*/ 411837 h 499576"/>
                          <a:gd name="connsiteX13" fmla="*/ 640198 w 640198"/>
                          <a:gd name="connsiteY13" fmla="*/ 415274 h 499576"/>
                          <a:gd name="connsiteX14" fmla="*/ 640198 w 640198"/>
                          <a:gd name="connsiteY14" fmla="*/ 499576 h 499576"/>
                          <a:gd name="connsiteX15" fmla="*/ 393877 w 640198"/>
                          <a:gd name="connsiteY15" fmla="*/ 499576 h 499576"/>
                          <a:gd name="connsiteX16" fmla="*/ 392818 w 640198"/>
                          <a:gd name="connsiteY16" fmla="*/ 492439 h 499576"/>
                          <a:gd name="connsiteX17" fmla="*/ 313201 w 640198"/>
                          <a:gd name="connsiteY17" fmla="*/ 492439 h 499576"/>
                          <a:gd name="connsiteX18" fmla="*/ 314260 w 640198"/>
                          <a:gd name="connsiteY18" fmla="*/ 499576 h 499576"/>
                          <a:gd name="connsiteX19" fmla="*/ 0 w 640198"/>
                          <a:gd name="connsiteY19" fmla="*/ 499576 h 499576"/>
                          <a:gd name="connsiteX20" fmla="*/ 0 w 640198"/>
                          <a:gd name="connsiteY20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394344 h 499576"/>
                          <a:gd name="connsiteX4" fmla="*/ 584224 w 640198"/>
                          <a:gd name="connsiteY4" fmla="*/ 396513 h 499576"/>
                          <a:gd name="connsiteX5" fmla="*/ 577752 w 640198"/>
                          <a:gd name="connsiteY5" fmla="*/ 117955 h 499576"/>
                          <a:gd name="connsiteX6" fmla="*/ 62448 w 640198"/>
                          <a:gd name="connsiteY6" fmla="*/ 117955 h 499576"/>
                          <a:gd name="connsiteX7" fmla="*/ 0 w 640198"/>
                          <a:gd name="connsiteY7" fmla="*/ 0 h 499576"/>
                          <a:gd name="connsiteX8" fmla="*/ 640198 w 640198"/>
                          <a:gd name="connsiteY8" fmla="*/ 0 h 499576"/>
                          <a:gd name="connsiteX9" fmla="*/ 640198 w 640198"/>
                          <a:gd name="connsiteY9" fmla="*/ 332213 h 499576"/>
                          <a:gd name="connsiteX10" fmla="*/ 629943 w 640198"/>
                          <a:gd name="connsiteY10" fmla="*/ 328776 h 499576"/>
                          <a:gd name="connsiteX11" fmla="*/ 629943 w 640198"/>
                          <a:gd name="connsiteY11" fmla="*/ 411837 h 499576"/>
                          <a:gd name="connsiteX12" fmla="*/ 640198 w 640198"/>
                          <a:gd name="connsiteY12" fmla="*/ 415274 h 499576"/>
                          <a:gd name="connsiteX13" fmla="*/ 640198 w 640198"/>
                          <a:gd name="connsiteY13" fmla="*/ 499576 h 499576"/>
                          <a:gd name="connsiteX14" fmla="*/ 393877 w 640198"/>
                          <a:gd name="connsiteY14" fmla="*/ 499576 h 499576"/>
                          <a:gd name="connsiteX15" fmla="*/ 392818 w 640198"/>
                          <a:gd name="connsiteY15" fmla="*/ 492439 h 499576"/>
                          <a:gd name="connsiteX16" fmla="*/ 313201 w 640198"/>
                          <a:gd name="connsiteY16" fmla="*/ 492439 h 499576"/>
                          <a:gd name="connsiteX17" fmla="*/ 314260 w 640198"/>
                          <a:gd name="connsiteY17" fmla="*/ 499576 h 499576"/>
                          <a:gd name="connsiteX18" fmla="*/ 0 w 640198"/>
                          <a:gd name="connsiteY18" fmla="*/ 499576 h 499576"/>
                          <a:gd name="connsiteX19" fmla="*/ 0 w 640198"/>
                          <a:gd name="connsiteY19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394344 h 499576"/>
                          <a:gd name="connsiteX4" fmla="*/ 577752 w 640198"/>
                          <a:gd name="connsiteY4" fmla="*/ 117955 h 499576"/>
                          <a:gd name="connsiteX5" fmla="*/ 62448 w 640198"/>
                          <a:gd name="connsiteY5" fmla="*/ 117955 h 499576"/>
                          <a:gd name="connsiteX6" fmla="*/ 0 w 640198"/>
                          <a:gd name="connsiteY6" fmla="*/ 0 h 499576"/>
                          <a:gd name="connsiteX7" fmla="*/ 640198 w 640198"/>
                          <a:gd name="connsiteY7" fmla="*/ 0 h 499576"/>
                          <a:gd name="connsiteX8" fmla="*/ 640198 w 640198"/>
                          <a:gd name="connsiteY8" fmla="*/ 332213 h 499576"/>
                          <a:gd name="connsiteX9" fmla="*/ 629943 w 640198"/>
                          <a:gd name="connsiteY9" fmla="*/ 328776 h 499576"/>
                          <a:gd name="connsiteX10" fmla="*/ 629943 w 640198"/>
                          <a:gd name="connsiteY10" fmla="*/ 411837 h 499576"/>
                          <a:gd name="connsiteX11" fmla="*/ 640198 w 640198"/>
                          <a:gd name="connsiteY11" fmla="*/ 415274 h 499576"/>
                          <a:gd name="connsiteX12" fmla="*/ 640198 w 640198"/>
                          <a:gd name="connsiteY12" fmla="*/ 499576 h 499576"/>
                          <a:gd name="connsiteX13" fmla="*/ 393877 w 640198"/>
                          <a:gd name="connsiteY13" fmla="*/ 499576 h 499576"/>
                          <a:gd name="connsiteX14" fmla="*/ 392818 w 640198"/>
                          <a:gd name="connsiteY14" fmla="*/ 492439 h 499576"/>
                          <a:gd name="connsiteX15" fmla="*/ 313201 w 640198"/>
                          <a:gd name="connsiteY15" fmla="*/ 492439 h 499576"/>
                          <a:gd name="connsiteX16" fmla="*/ 314260 w 640198"/>
                          <a:gd name="connsiteY16" fmla="*/ 499576 h 499576"/>
                          <a:gd name="connsiteX17" fmla="*/ 0 w 640198"/>
                          <a:gd name="connsiteY17" fmla="*/ 499576 h 499576"/>
                          <a:gd name="connsiteX18" fmla="*/ 0 w 640198"/>
                          <a:gd name="connsiteY18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332213 h 499576"/>
                          <a:gd name="connsiteX8" fmla="*/ 629943 w 640198"/>
                          <a:gd name="connsiteY8" fmla="*/ 328776 h 499576"/>
                          <a:gd name="connsiteX9" fmla="*/ 629943 w 640198"/>
                          <a:gd name="connsiteY9" fmla="*/ 411837 h 499576"/>
                          <a:gd name="connsiteX10" fmla="*/ 640198 w 640198"/>
                          <a:gd name="connsiteY10" fmla="*/ 415274 h 499576"/>
                          <a:gd name="connsiteX11" fmla="*/ 640198 w 640198"/>
                          <a:gd name="connsiteY11" fmla="*/ 499576 h 499576"/>
                          <a:gd name="connsiteX12" fmla="*/ 393877 w 640198"/>
                          <a:gd name="connsiteY12" fmla="*/ 499576 h 499576"/>
                          <a:gd name="connsiteX13" fmla="*/ 392818 w 640198"/>
                          <a:gd name="connsiteY13" fmla="*/ 492439 h 499576"/>
                          <a:gd name="connsiteX14" fmla="*/ 313201 w 640198"/>
                          <a:gd name="connsiteY14" fmla="*/ 492439 h 499576"/>
                          <a:gd name="connsiteX15" fmla="*/ 314260 w 640198"/>
                          <a:gd name="connsiteY15" fmla="*/ 499576 h 499576"/>
                          <a:gd name="connsiteX16" fmla="*/ 0 w 640198"/>
                          <a:gd name="connsiteY16" fmla="*/ 499576 h 499576"/>
                          <a:gd name="connsiteX17" fmla="*/ 0 w 640198"/>
                          <a:gd name="connsiteY17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332213 h 499576"/>
                          <a:gd name="connsiteX8" fmla="*/ 629943 w 640198"/>
                          <a:gd name="connsiteY8" fmla="*/ 411837 h 499576"/>
                          <a:gd name="connsiteX9" fmla="*/ 640198 w 640198"/>
                          <a:gd name="connsiteY9" fmla="*/ 415274 h 499576"/>
                          <a:gd name="connsiteX10" fmla="*/ 640198 w 640198"/>
                          <a:gd name="connsiteY10" fmla="*/ 499576 h 499576"/>
                          <a:gd name="connsiteX11" fmla="*/ 393877 w 640198"/>
                          <a:gd name="connsiteY11" fmla="*/ 499576 h 499576"/>
                          <a:gd name="connsiteX12" fmla="*/ 392818 w 640198"/>
                          <a:gd name="connsiteY12" fmla="*/ 492439 h 499576"/>
                          <a:gd name="connsiteX13" fmla="*/ 313201 w 640198"/>
                          <a:gd name="connsiteY13" fmla="*/ 492439 h 499576"/>
                          <a:gd name="connsiteX14" fmla="*/ 314260 w 640198"/>
                          <a:gd name="connsiteY14" fmla="*/ 499576 h 499576"/>
                          <a:gd name="connsiteX15" fmla="*/ 0 w 640198"/>
                          <a:gd name="connsiteY15" fmla="*/ 499576 h 499576"/>
                          <a:gd name="connsiteX16" fmla="*/ 0 w 640198"/>
                          <a:gd name="connsiteY16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29943 w 640198"/>
                          <a:gd name="connsiteY7" fmla="*/ 411837 h 499576"/>
                          <a:gd name="connsiteX8" fmla="*/ 640198 w 640198"/>
                          <a:gd name="connsiteY8" fmla="*/ 415274 h 499576"/>
                          <a:gd name="connsiteX9" fmla="*/ 640198 w 640198"/>
                          <a:gd name="connsiteY9" fmla="*/ 499576 h 499576"/>
                          <a:gd name="connsiteX10" fmla="*/ 393877 w 640198"/>
                          <a:gd name="connsiteY10" fmla="*/ 499576 h 499576"/>
                          <a:gd name="connsiteX11" fmla="*/ 392818 w 640198"/>
                          <a:gd name="connsiteY11" fmla="*/ 492439 h 499576"/>
                          <a:gd name="connsiteX12" fmla="*/ 313201 w 640198"/>
                          <a:gd name="connsiteY12" fmla="*/ 492439 h 499576"/>
                          <a:gd name="connsiteX13" fmla="*/ 314260 w 640198"/>
                          <a:gd name="connsiteY13" fmla="*/ 499576 h 499576"/>
                          <a:gd name="connsiteX14" fmla="*/ 0 w 640198"/>
                          <a:gd name="connsiteY14" fmla="*/ 499576 h 499576"/>
                          <a:gd name="connsiteX15" fmla="*/ 0 w 640198"/>
                          <a:gd name="connsiteY15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15274 h 499576"/>
                          <a:gd name="connsiteX8" fmla="*/ 640198 w 640198"/>
                          <a:gd name="connsiteY8" fmla="*/ 499576 h 499576"/>
                          <a:gd name="connsiteX9" fmla="*/ 393877 w 640198"/>
                          <a:gd name="connsiteY9" fmla="*/ 499576 h 499576"/>
                          <a:gd name="connsiteX10" fmla="*/ 392818 w 640198"/>
                          <a:gd name="connsiteY10" fmla="*/ 492439 h 499576"/>
                          <a:gd name="connsiteX11" fmla="*/ 313201 w 640198"/>
                          <a:gd name="connsiteY11" fmla="*/ 492439 h 499576"/>
                          <a:gd name="connsiteX12" fmla="*/ 314260 w 640198"/>
                          <a:gd name="connsiteY12" fmla="*/ 499576 h 499576"/>
                          <a:gd name="connsiteX13" fmla="*/ 0 w 640198"/>
                          <a:gd name="connsiteY13" fmla="*/ 499576 h 499576"/>
                          <a:gd name="connsiteX14" fmla="*/ 0 w 640198"/>
                          <a:gd name="connsiteY14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393877 w 640198"/>
                          <a:gd name="connsiteY8" fmla="*/ 499576 h 499576"/>
                          <a:gd name="connsiteX9" fmla="*/ 392818 w 640198"/>
                          <a:gd name="connsiteY9" fmla="*/ 492439 h 499576"/>
                          <a:gd name="connsiteX10" fmla="*/ 313201 w 640198"/>
                          <a:gd name="connsiteY10" fmla="*/ 492439 h 499576"/>
                          <a:gd name="connsiteX11" fmla="*/ 314260 w 640198"/>
                          <a:gd name="connsiteY11" fmla="*/ 499576 h 499576"/>
                          <a:gd name="connsiteX12" fmla="*/ 0 w 640198"/>
                          <a:gd name="connsiteY12" fmla="*/ 499576 h 499576"/>
                          <a:gd name="connsiteX13" fmla="*/ 0 w 640198"/>
                          <a:gd name="connsiteY13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393877 w 640198"/>
                          <a:gd name="connsiteY8" fmla="*/ 499576 h 499576"/>
                          <a:gd name="connsiteX9" fmla="*/ 392818 w 640198"/>
                          <a:gd name="connsiteY9" fmla="*/ 492439 h 499576"/>
                          <a:gd name="connsiteX10" fmla="*/ 313201 w 640198"/>
                          <a:gd name="connsiteY10" fmla="*/ 492439 h 499576"/>
                          <a:gd name="connsiteX11" fmla="*/ 0 w 640198"/>
                          <a:gd name="connsiteY11" fmla="*/ 499576 h 499576"/>
                          <a:gd name="connsiteX12" fmla="*/ 0 w 640198"/>
                          <a:gd name="connsiteY12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393877 w 640198"/>
                          <a:gd name="connsiteY8" fmla="*/ 499576 h 499576"/>
                          <a:gd name="connsiteX9" fmla="*/ 392818 w 640198"/>
                          <a:gd name="connsiteY9" fmla="*/ 492439 h 499576"/>
                          <a:gd name="connsiteX10" fmla="*/ 0 w 640198"/>
                          <a:gd name="connsiteY10" fmla="*/ 499576 h 499576"/>
                          <a:gd name="connsiteX11" fmla="*/ 0 w 640198"/>
                          <a:gd name="connsiteY11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393877 w 640198"/>
                          <a:gd name="connsiteY8" fmla="*/ 499576 h 499576"/>
                          <a:gd name="connsiteX9" fmla="*/ 0 w 640198"/>
                          <a:gd name="connsiteY9" fmla="*/ 499576 h 499576"/>
                          <a:gd name="connsiteX10" fmla="*/ 0 w 640198"/>
                          <a:gd name="connsiteY10" fmla="*/ 0 h 499576"/>
                          <a:gd name="connsiteX0" fmla="*/ 62448 w 640198"/>
                          <a:gd name="connsiteY0" fmla="*/ 117955 h 499576"/>
                          <a:gd name="connsiteX1" fmla="*/ 62448 w 640198"/>
                          <a:gd name="connsiteY1" fmla="*/ 437130 h 499576"/>
                          <a:gd name="connsiteX2" fmla="*/ 577752 w 640198"/>
                          <a:gd name="connsiteY2" fmla="*/ 437130 h 499576"/>
                          <a:gd name="connsiteX3" fmla="*/ 577752 w 640198"/>
                          <a:gd name="connsiteY3" fmla="*/ 117955 h 499576"/>
                          <a:gd name="connsiteX4" fmla="*/ 62448 w 640198"/>
                          <a:gd name="connsiteY4" fmla="*/ 117955 h 499576"/>
                          <a:gd name="connsiteX5" fmla="*/ 0 w 640198"/>
                          <a:gd name="connsiteY5" fmla="*/ 0 h 499576"/>
                          <a:gd name="connsiteX6" fmla="*/ 640198 w 640198"/>
                          <a:gd name="connsiteY6" fmla="*/ 0 h 499576"/>
                          <a:gd name="connsiteX7" fmla="*/ 640198 w 640198"/>
                          <a:gd name="connsiteY7" fmla="*/ 499576 h 499576"/>
                          <a:gd name="connsiteX8" fmla="*/ 0 w 640198"/>
                          <a:gd name="connsiteY8" fmla="*/ 499576 h 499576"/>
                          <a:gd name="connsiteX9" fmla="*/ 0 w 640198"/>
                          <a:gd name="connsiteY9" fmla="*/ 0 h 4995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640198" h="499576">
                            <a:moveTo>
                              <a:pt x="62448" y="117955"/>
                            </a:moveTo>
                            <a:lnTo>
                              <a:pt x="62448" y="437130"/>
                            </a:lnTo>
                            <a:lnTo>
                              <a:pt x="577752" y="437130"/>
                            </a:lnTo>
                            <a:lnTo>
                              <a:pt x="577752" y="117955"/>
                            </a:lnTo>
                            <a:lnTo>
                              <a:pt x="62448" y="117955"/>
                            </a:lnTo>
                            <a:close/>
                            <a:moveTo>
                              <a:pt x="0" y="0"/>
                            </a:moveTo>
                            <a:lnTo>
                              <a:pt x="640198" y="0"/>
                            </a:lnTo>
                            <a:lnTo>
                              <a:pt x="640198" y="499576"/>
                            </a:lnTo>
                            <a:lnTo>
                              <a:pt x="0" y="499576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12700" cap="rnd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rot="0" spcFirstLastPara="0" vertOverflow="overflow" horzOverflow="overflow" vert="horz" wrap="square" lIns="121838" tIns="60918" rIns="121838" bIns="60918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defTabSz="1218245">
                          <a:defRPr/>
                        </a:pPr>
                        <a:endParaRPr lang="en-US" sz="2352" dirty="0">
                          <a:solidFill>
                            <a:prstClr val="black"/>
                          </a:solidFill>
                          <a:latin typeface="Arial" charset="0"/>
                          <a:ea typeface="Arial" charset="0"/>
                          <a:cs typeface="Arial" charset="0"/>
                        </a:endParaRPr>
                      </a:p>
                    </p:txBody>
                  </p:sp>
                </p:grpSp>
              </p:grpSp>
              <p:pic>
                <p:nvPicPr>
                  <p:cNvPr id="182" name="Picture 181">
                    <a:extLst>
                      <a:ext uri="{FF2B5EF4-FFF2-40B4-BE49-F238E27FC236}">
                        <a16:creationId xmlns:a16="http://schemas.microsoft.com/office/drawing/2014/main" id="{7986B654-F3C2-4F99-B747-2F700C27CCE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-3846" t="-3556" r="-2378" b="-13377"/>
                  <a:stretch/>
                </p:blipFill>
                <p:spPr>
                  <a:xfrm>
                    <a:off x="1117330" y="3072250"/>
                    <a:ext cx="380702" cy="21920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</p:pic>
            </p:grpSp>
            <p:sp useBgFill="1"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139EBC68-5C2F-48A8-8F5A-EF7C8630F942}"/>
                    </a:ext>
                  </a:extLst>
                </p:cNvPr>
                <p:cNvSpPr/>
                <p:nvPr/>
              </p:nvSpPr>
              <p:spPr>
                <a:xfrm>
                  <a:off x="-2135405" y="847582"/>
                  <a:ext cx="413838" cy="190016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algn="ctr" defTabSz="1218245">
                    <a:defRPr/>
                  </a:pPr>
                  <a:r>
                    <a:rPr lang="en-US" sz="1333" b="1" kern="0" dirty="0">
                      <a:solidFill>
                        <a:srgbClr val="0078D7"/>
                      </a:solidFill>
                      <a:latin typeface="Segoe UI Semibold" charset="0"/>
                      <a:ea typeface="Segoe UI Semibold" charset="0"/>
                      <a:cs typeface="Segoe UI Semibold" charset="0"/>
                    </a:rPr>
                    <a:t>SQL</a:t>
                  </a:r>
                  <a:endParaRPr lang="en-US" sz="1599" dirty="0">
                    <a:solidFill>
                      <a:srgbClr val="1A1A1A"/>
                    </a:solidFill>
                    <a:latin typeface="Segoe UI"/>
                  </a:endParaRPr>
                </a:p>
              </p:txBody>
            </p:sp>
          </p:grpSp>
          <p:pic>
            <p:nvPicPr>
              <p:cNvPr id="188" name="Picture 187">
                <a:extLst>
                  <a:ext uri="{FF2B5EF4-FFF2-40B4-BE49-F238E27FC236}">
                    <a16:creationId xmlns:a16="http://schemas.microsoft.com/office/drawing/2014/main" id="{0B38D4F0-884B-4EFB-AC31-C21013A0DC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69987" y="2384183"/>
                <a:ext cx="427805" cy="317582"/>
              </a:xfrm>
              <a:prstGeom prst="rect">
                <a:avLst/>
              </a:prstGeom>
            </p:spPr>
          </p:pic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A8319EB3-B151-458F-9ACA-A348D204771C}"/>
                  </a:ext>
                </a:extLst>
              </p:cNvPr>
              <p:cNvSpPr txBox="1"/>
              <p:nvPr/>
            </p:nvSpPr>
            <p:spPr>
              <a:xfrm>
                <a:off x="650828" y="2051835"/>
                <a:ext cx="1125607" cy="199235"/>
              </a:xfrm>
              <a:prstGeom prst="rect">
                <a:avLst/>
              </a:prstGeom>
              <a:noFill/>
              <a:ln w="38100">
                <a:noFill/>
                <a:miter lim="800000"/>
              </a:ln>
            </p:spPr>
            <p:txBody>
              <a:bodyPr wrap="square" lIns="100503" tIns="50252" rIns="100503" bIns="50252" rtlCol="0">
                <a:spAutoFit/>
              </a:bodyPr>
              <a:lstStyle>
                <a:defPPr>
                  <a:defRPr lang="en-US"/>
                </a:defPPr>
                <a:lvl1pPr defTabSz="932688">
                  <a:lnSpc>
                    <a:spcPct val="90000"/>
                  </a:lnSpc>
                  <a:defRPr sz="4000" spc="-30">
                    <a:gradFill>
                      <a:gsLst>
                        <a:gs pos="77483">
                          <a:srgbClr val="FFFFFF"/>
                        </a:gs>
                        <a:gs pos="62252">
                          <a:srgbClr val="FFFFFF"/>
                        </a:gs>
                      </a:gsLst>
                      <a:lin ang="5400000" scaled="0"/>
                    </a:gradFill>
                    <a:latin typeface="Segoe UI Light"/>
                  </a:defRPr>
                </a:lvl1pPr>
              </a:lstStyle>
              <a:p>
                <a:pPr algn="ctr" defTabSz="1004185">
                  <a:lnSpc>
                    <a:spcPct val="100000"/>
                  </a:lnSpc>
                  <a:defRPr/>
                </a:pPr>
                <a:r>
                  <a:rPr lang="en-US" sz="1066" b="1" kern="0" spc="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solidFill>
                      <a:srgbClr val="0078D4"/>
                    </a:solidFill>
                    <a:latin typeface="Segoe UI"/>
                    <a:cs typeface="Segoe UI Semibold" charset="0"/>
                  </a:rPr>
                  <a:t>PolyBase</a:t>
                </a:r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240E9FD7-AC2A-46A9-9F64-86B3E04E75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7228" y="3046331"/>
                <a:ext cx="427897" cy="307245"/>
              </a:xfrm>
              <a:custGeom>
                <a:avLst/>
                <a:gdLst>
                  <a:gd name="connsiteX0" fmla="*/ 2134619 w 3535968"/>
                  <a:gd name="connsiteY0" fmla="*/ 1953451 h 2538950"/>
                  <a:gd name="connsiteX1" fmla="*/ 2226620 w 3535968"/>
                  <a:gd name="connsiteY1" fmla="*/ 2150291 h 2538950"/>
                  <a:gd name="connsiteX2" fmla="*/ 2214853 w 3535968"/>
                  <a:gd name="connsiteY2" fmla="*/ 2308617 h 2538950"/>
                  <a:gd name="connsiteX3" fmla="*/ 2250156 w 3535968"/>
                  <a:gd name="connsiteY3" fmla="*/ 2422014 h 2538950"/>
                  <a:gd name="connsiteX4" fmla="*/ 2053316 w 3535968"/>
                  <a:gd name="connsiteY4" fmla="*/ 2464805 h 2538950"/>
                  <a:gd name="connsiteX5" fmla="*/ 1856476 w 3535968"/>
                  <a:gd name="connsiteY5" fmla="*/ 2424153 h 2538950"/>
                  <a:gd name="connsiteX6" fmla="*/ 2134619 w 3535968"/>
                  <a:gd name="connsiteY6" fmla="*/ 1953451 h 2538950"/>
                  <a:gd name="connsiteX7" fmla="*/ 215430 w 3535968"/>
                  <a:gd name="connsiteY7" fmla="*/ 1756613 h 2538950"/>
                  <a:gd name="connsiteX8" fmla="*/ 416549 w 3535968"/>
                  <a:gd name="connsiteY8" fmla="*/ 2171687 h 2538950"/>
                  <a:gd name="connsiteX9" fmla="*/ 309570 w 3535968"/>
                  <a:gd name="connsiteY9" fmla="*/ 2258338 h 2538950"/>
                  <a:gd name="connsiteX10" fmla="*/ 51754 w 3535968"/>
                  <a:gd name="connsiteY10" fmla="*/ 1999452 h 2538950"/>
                  <a:gd name="connsiteX11" fmla="*/ 215430 w 3535968"/>
                  <a:gd name="connsiteY11" fmla="*/ 1756613 h 2538950"/>
                  <a:gd name="connsiteX12" fmla="*/ 2440578 w 3535968"/>
                  <a:gd name="connsiteY12" fmla="*/ 611413 h 2538950"/>
                  <a:gd name="connsiteX13" fmla="*/ 2152806 w 3535968"/>
                  <a:gd name="connsiteY13" fmla="*/ 829113 h 2538950"/>
                  <a:gd name="connsiteX14" fmla="*/ 2210573 w 3535968"/>
                  <a:gd name="connsiteY14" fmla="*/ 780440 h 2538950"/>
                  <a:gd name="connsiteX15" fmla="*/ 2303900 w 3535968"/>
                  <a:gd name="connsiteY15" fmla="*/ 863926 h 2538950"/>
                  <a:gd name="connsiteX16" fmla="*/ 2243738 w 3535968"/>
                  <a:gd name="connsiteY16" fmla="*/ 955348 h 2538950"/>
                  <a:gd name="connsiteX17" fmla="*/ 2558254 w 3535968"/>
                  <a:gd name="connsiteY17" fmla="*/ 725345 h 2538950"/>
                  <a:gd name="connsiteX18" fmla="*/ 2475726 w 3535968"/>
                  <a:gd name="connsiteY18" fmla="*/ 746045 h 2538950"/>
                  <a:gd name="connsiteX19" fmla="*/ 2392705 w 3535968"/>
                  <a:gd name="connsiteY19" fmla="*/ 645646 h 2538950"/>
                  <a:gd name="connsiteX20" fmla="*/ 2440578 w 3535968"/>
                  <a:gd name="connsiteY20" fmla="*/ 611413 h 2538950"/>
                  <a:gd name="connsiteX21" fmla="*/ 1798801 w 3535968"/>
                  <a:gd name="connsiteY21" fmla="*/ 563892 h 2538950"/>
                  <a:gd name="connsiteX22" fmla="*/ 1798345 w 3535968"/>
                  <a:gd name="connsiteY22" fmla="*/ 564122 h 2538950"/>
                  <a:gd name="connsiteX23" fmla="*/ 1797890 w 3535968"/>
                  <a:gd name="connsiteY23" fmla="*/ 564122 h 2538950"/>
                  <a:gd name="connsiteX24" fmla="*/ 1796978 w 3535968"/>
                  <a:gd name="connsiteY24" fmla="*/ 564581 h 2538950"/>
                  <a:gd name="connsiteX25" fmla="*/ 1795839 w 3535968"/>
                  <a:gd name="connsiteY25" fmla="*/ 564811 h 2538950"/>
                  <a:gd name="connsiteX26" fmla="*/ 1794244 w 3535968"/>
                  <a:gd name="connsiteY26" fmla="*/ 565270 h 2538950"/>
                  <a:gd name="connsiteX27" fmla="*/ 1792649 w 3535968"/>
                  <a:gd name="connsiteY27" fmla="*/ 565729 h 2538950"/>
                  <a:gd name="connsiteX28" fmla="*/ 1790826 w 3535968"/>
                  <a:gd name="connsiteY28" fmla="*/ 566188 h 2538950"/>
                  <a:gd name="connsiteX29" fmla="*/ 1788775 w 3535968"/>
                  <a:gd name="connsiteY29" fmla="*/ 566877 h 2538950"/>
                  <a:gd name="connsiteX30" fmla="*/ 1786040 w 3535968"/>
                  <a:gd name="connsiteY30" fmla="*/ 567795 h 2538950"/>
                  <a:gd name="connsiteX31" fmla="*/ 1783534 w 3535968"/>
                  <a:gd name="connsiteY31" fmla="*/ 568484 h 2538950"/>
                  <a:gd name="connsiteX32" fmla="*/ 1780343 w 3535968"/>
                  <a:gd name="connsiteY32" fmla="*/ 569173 h 2538950"/>
                  <a:gd name="connsiteX33" fmla="*/ 1777381 w 3535968"/>
                  <a:gd name="connsiteY33" fmla="*/ 570091 h 2538950"/>
                  <a:gd name="connsiteX34" fmla="*/ 1773963 w 3535968"/>
                  <a:gd name="connsiteY34" fmla="*/ 571010 h 2538950"/>
                  <a:gd name="connsiteX35" fmla="*/ 1770089 w 3535968"/>
                  <a:gd name="connsiteY35" fmla="*/ 571928 h 2538950"/>
                  <a:gd name="connsiteX36" fmla="*/ 1765987 w 3535968"/>
                  <a:gd name="connsiteY36" fmla="*/ 572847 h 2538950"/>
                  <a:gd name="connsiteX37" fmla="*/ 1761885 w 3535968"/>
                  <a:gd name="connsiteY37" fmla="*/ 573765 h 2538950"/>
                  <a:gd name="connsiteX38" fmla="*/ 1757100 w 3535968"/>
                  <a:gd name="connsiteY38" fmla="*/ 574913 h 2538950"/>
                  <a:gd name="connsiteX39" fmla="*/ 1752543 w 3535968"/>
                  <a:gd name="connsiteY39" fmla="*/ 576061 h 2538950"/>
                  <a:gd name="connsiteX40" fmla="*/ 1747301 w 3535968"/>
                  <a:gd name="connsiteY40" fmla="*/ 577209 h 2538950"/>
                  <a:gd name="connsiteX41" fmla="*/ 1741832 w 3535968"/>
                  <a:gd name="connsiteY41" fmla="*/ 578357 h 2538950"/>
                  <a:gd name="connsiteX42" fmla="*/ 1736136 w 3535968"/>
                  <a:gd name="connsiteY42" fmla="*/ 579505 h 2538950"/>
                  <a:gd name="connsiteX43" fmla="*/ 1730439 w 3535968"/>
                  <a:gd name="connsiteY43" fmla="*/ 580653 h 2538950"/>
                  <a:gd name="connsiteX44" fmla="*/ 1724058 w 3535968"/>
                  <a:gd name="connsiteY44" fmla="*/ 582031 h 2538950"/>
                  <a:gd name="connsiteX45" fmla="*/ 1717450 w 3535968"/>
                  <a:gd name="connsiteY45" fmla="*/ 583409 h 2538950"/>
                  <a:gd name="connsiteX46" fmla="*/ 1710842 w 3535968"/>
                  <a:gd name="connsiteY46" fmla="*/ 584557 h 2538950"/>
                  <a:gd name="connsiteX47" fmla="*/ 1703777 w 3535968"/>
                  <a:gd name="connsiteY47" fmla="*/ 585934 h 2538950"/>
                  <a:gd name="connsiteX48" fmla="*/ 1696258 w 3535968"/>
                  <a:gd name="connsiteY48" fmla="*/ 587312 h 2538950"/>
                  <a:gd name="connsiteX49" fmla="*/ 1688738 w 3535968"/>
                  <a:gd name="connsiteY49" fmla="*/ 588460 h 2538950"/>
                  <a:gd name="connsiteX50" fmla="*/ 1680762 w 3535968"/>
                  <a:gd name="connsiteY50" fmla="*/ 589838 h 2538950"/>
                  <a:gd name="connsiteX51" fmla="*/ 1672559 w 3535968"/>
                  <a:gd name="connsiteY51" fmla="*/ 591215 h 2538950"/>
                  <a:gd name="connsiteX52" fmla="*/ 1663899 w 3535968"/>
                  <a:gd name="connsiteY52" fmla="*/ 592593 h 2538950"/>
                  <a:gd name="connsiteX53" fmla="*/ 1648176 w 3535968"/>
                  <a:gd name="connsiteY53" fmla="*/ 594889 h 2538950"/>
                  <a:gd name="connsiteX54" fmla="*/ 1632908 w 3535968"/>
                  <a:gd name="connsiteY54" fmla="*/ 596955 h 2538950"/>
                  <a:gd name="connsiteX55" fmla="*/ 1618324 w 3535968"/>
                  <a:gd name="connsiteY55" fmla="*/ 598792 h 2538950"/>
                  <a:gd name="connsiteX56" fmla="*/ 1603968 w 3535968"/>
                  <a:gd name="connsiteY56" fmla="*/ 600170 h 2538950"/>
                  <a:gd name="connsiteX57" fmla="*/ 1590296 w 3535968"/>
                  <a:gd name="connsiteY57" fmla="*/ 601318 h 2538950"/>
                  <a:gd name="connsiteX58" fmla="*/ 1577307 w 3535968"/>
                  <a:gd name="connsiteY58" fmla="*/ 602236 h 2538950"/>
                  <a:gd name="connsiteX59" fmla="*/ 1564318 w 3535968"/>
                  <a:gd name="connsiteY59" fmla="*/ 603155 h 2538950"/>
                  <a:gd name="connsiteX60" fmla="*/ 1552013 w 3535968"/>
                  <a:gd name="connsiteY60" fmla="*/ 604073 h 2538950"/>
                  <a:gd name="connsiteX61" fmla="*/ 1540619 w 3535968"/>
                  <a:gd name="connsiteY61" fmla="*/ 605221 h 2538950"/>
                  <a:gd name="connsiteX62" fmla="*/ 1529225 w 3535968"/>
                  <a:gd name="connsiteY62" fmla="*/ 606369 h 2538950"/>
                  <a:gd name="connsiteX63" fmla="*/ 1518287 w 3535968"/>
                  <a:gd name="connsiteY63" fmla="*/ 607977 h 2538950"/>
                  <a:gd name="connsiteX64" fmla="*/ 1508261 w 3535968"/>
                  <a:gd name="connsiteY64" fmla="*/ 609584 h 2538950"/>
                  <a:gd name="connsiteX65" fmla="*/ 1498462 w 3535968"/>
                  <a:gd name="connsiteY65" fmla="*/ 611650 h 2538950"/>
                  <a:gd name="connsiteX66" fmla="*/ 1489119 w 3535968"/>
                  <a:gd name="connsiteY66" fmla="*/ 614176 h 2538950"/>
                  <a:gd name="connsiteX67" fmla="*/ 1480460 w 3535968"/>
                  <a:gd name="connsiteY67" fmla="*/ 617390 h 2538950"/>
                  <a:gd name="connsiteX68" fmla="*/ 1472257 w 3535968"/>
                  <a:gd name="connsiteY68" fmla="*/ 621064 h 2538950"/>
                  <a:gd name="connsiteX69" fmla="*/ 1460635 w 3535968"/>
                  <a:gd name="connsiteY69" fmla="*/ 627952 h 2538950"/>
                  <a:gd name="connsiteX70" fmla="*/ 1449925 w 3535968"/>
                  <a:gd name="connsiteY70" fmla="*/ 635529 h 2538950"/>
                  <a:gd name="connsiteX71" fmla="*/ 1439899 w 3535968"/>
                  <a:gd name="connsiteY71" fmla="*/ 643566 h 2538950"/>
                  <a:gd name="connsiteX72" fmla="*/ 1430328 w 3535968"/>
                  <a:gd name="connsiteY72" fmla="*/ 652061 h 2538950"/>
                  <a:gd name="connsiteX73" fmla="*/ 1421669 w 3535968"/>
                  <a:gd name="connsiteY73" fmla="*/ 661245 h 2538950"/>
                  <a:gd name="connsiteX74" fmla="*/ 1413465 w 3535968"/>
                  <a:gd name="connsiteY74" fmla="*/ 671348 h 2538950"/>
                  <a:gd name="connsiteX75" fmla="*/ 1405717 w 3535968"/>
                  <a:gd name="connsiteY75" fmla="*/ 681680 h 2538950"/>
                  <a:gd name="connsiteX76" fmla="*/ 1398653 w 3535968"/>
                  <a:gd name="connsiteY76" fmla="*/ 692701 h 2538950"/>
                  <a:gd name="connsiteX77" fmla="*/ 1391817 w 3535968"/>
                  <a:gd name="connsiteY77" fmla="*/ 704411 h 2538950"/>
                  <a:gd name="connsiteX78" fmla="*/ 1385209 w 3535968"/>
                  <a:gd name="connsiteY78" fmla="*/ 717040 h 2538950"/>
                  <a:gd name="connsiteX79" fmla="*/ 1379056 w 3535968"/>
                  <a:gd name="connsiteY79" fmla="*/ 729898 h 2538950"/>
                  <a:gd name="connsiteX80" fmla="*/ 1373587 w 3535968"/>
                  <a:gd name="connsiteY80" fmla="*/ 743904 h 2538950"/>
                  <a:gd name="connsiteX81" fmla="*/ 1367890 w 3535968"/>
                  <a:gd name="connsiteY81" fmla="*/ 758598 h 2538950"/>
                  <a:gd name="connsiteX82" fmla="*/ 1362193 w 3535968"/>
                  <a:gd name="connsiteY82" fmla="*/ 773982 h 2538950"/>
                  <a:gd name="connsiteX83" fmla="*/ 1356724 w 3535968"/>
                  <a:gd name="connsiteY83" fmla="*/ 790284 h 2538950"/>
                  <a:gd name="connsiteX84" fmla="*/ 1351711 w 3535968"/>
                  <a:gd name="connsiteY84" fmla="*/ 807275 h 2538950"/>
                  <a:gd name="connsiteX85" fmla="*/ 1348293 w 3535968"/>
                  <a:gd name="connsiteY85" fmla="*/ 817378 h 2538950"/>
                  <a:gd name="connsiteX86" fmla="*/ 1345331 w 3535968"/>
                  <a:gd name="connsiteY86" fmla="*/ 827710 h 2538950"/>
                  <a:gd name="connsiteX87" fmla="*/ 1340089 w 3535968"/>
                  <a:gd name="connsiteY87" fmla="*/ 848374 h 2538950"/>
                  <a:gd name="connsiteX88" fmla="*/ 1335532 w 3535968"/>
                  <a:gd name="connsiteY88" fmla="*/ 869498 h 2538950"/>
                  <a:gd name="connsiteX89" fmla="*/ 1332114 w 3535968"/>
                  <a:gd name="connsiteY89" fmla="*/ 890622 h 2538950"/>
                  <a:gd name="connsiteX90" fmla="*/ 1329152 w 3535968"/>
                  <a:gd name="connsiteY90" fmla="*/ 911057 h 2538950"/>
                  <a:gd name="connsiteX91" fmla="*/ 1326873 w 3535968"/>
                  <a:gd name="connsiteY91" fmla="*/ 931262 h 2538950"/>
                  <a:gd name="connsiteX92" fmla="*/ 1325961 w 3535968"/>
                  <a:gd name="connsiteY92" fmla="*/ 941135 h 2538950"/>
                  <a:gd name="connsiteX93" fmla="*/ 1325278 w 3535968"/>
                  <a:gd name="connsiteY93" fmla="*/ 950549 h 2538950"/>
                  <a:gd name="connsiteX94" fmla="*/ 1324594 w 3535968"/>
                  <a:gd name="connsiteY94" fmla="*/ 959963 h 2538950"/>
                  <a:gd name="connsiteX95" fmla="*/ 1324138 w 3535968"/>
                  <a:gd name="connsiteY95" fmla="*/ 969147 h 2538950"/>
                  <a:gd name="connsiteX96" fmla="*/ 1323682 w 3535968"/>
                  <a:gd name="connsiteY96" fmla="*/ 977873 h 2538950"/>
                  <a:gd name="connsiteX97" fmla="*/ 1323227 w 3535968"/>
                  <a:gd name="connsiteY97" fmla="*/ 986138 h 2538950"/>
                  <a:gd name="connsiteX98" fmla="*/ 1322999 w 3535968"/>
                  <a:gd name="connsiteY98" fmla="*/ 994175 h 2538950"/>
                  <a:gd name="connsiteX99" fmla="*/ 1322771 w 3535968"/>
                  <a:gd name="connsiteY99" fmla="*/ 1001752 h 2538950"/>
                  <a:gd name="connsiteX100" fmla="*/ 1322771 w 3535968"/>
                  <a:gd name="connsiteY100" fmla="*/ 1009099 h 2538950"/>
                  <a:gd name="connsiteX101" fmla="*/ 1322543 w 3535968"/>
                  <a:gd name="connsiteY101" fmla="*/ 1015528 h 2538950"/>
                  <a:gd name="connsiteX102" fmla="*/ 1322543 w 3535968"/>
                  <a:gd name="connsiteY102" fmla="*/ 1021727 h 2538950"/>
                  <a:gd name="connsiteX103" fmla="*/ 1322771 w 3535968"/>
                  <a:gd name="connsiteY103" fmla="*/ 1027467 h 2538950"/>
                  <a:gd name="connsiteX104" fmla="*/ 1322771 w 3535968"/>
                  <a:gd name="connsiteY104" fmla="*/ 1032748 h 2538950"/>
                  <a:gd name="connsiteX105" fmla="*/ 1322771 w 3535968"/>
                  <a:gd name="connsiteY105" fmla="*/ 1037111 h 2538950"/>
                  <a:gd name="connsiteX106" fmla="*/ 1322771 w 3535968"/>
                  <a:gd name="connsiteY106" fmla="*/ 1041244 h 2538950"/>
                  <a:gd name="connsiteX107" fmla="*/ 1322999 w 3535968"/>
                  <a:gd name="connsiteY107" fmla="*/ 1044458 h 2538950"/>
                  <a:gd name="connsiteX108" fmla="*/ 1322999 w 3535968"/>
                  <a:gd name="connsiteY108" fmla="*/ 1046984 h 2538950"/>
                  <a:gd name="connsiteX109" fmla="*/ 1323227 w 3535968"/>
                  <a:gd name="connsiteY109" fmla="*/ 1049051 h 2538950"/>
                  <a:gd name="connsiteX110" fmla="*/ 1323227 w 3535968"/>
                  <a:gd name="connsiteY110" fmla="*/ 1049969 h 2538950"/>
                  <a:gd name="connsiteX111" fmla="*/ 1323227 w 3535968"/>
                  <a:gd name="connsiteY111" fmla="*/ 1050428 h 2538950"/>
                  <a:gd name="connsiteX112" fmla="*/ 1323455 w 3535968"/>
                  <a:gd name="connsiteY112" fmla="*/ 1049969 h 2538950"/>
                  <a:gd name="connsiteX113" fmla="*/ 1323455 w 3535968"/>
                  <a:gd name="connsiteY113" fmla="*/ 1049280 h 2538950"/>
                  <a:gd name="connsiteX114" fmla="*/ 1323682 w 3535968"/>
                  <a:gd name="connsiteY114" fmla="*/ 1048362 h 2538950"/>
                  <a:gd name="connsiteX115" fmla="*/ 1324138 w 3535968"/>
                  <a:gd name="connsiteY115" fmla="*/ 1046984 h 2538950"/>
                  <a:gd name="connsiteX116" fmla="*/ 1324366 w 3535968"/>
                  <a:gd name="connsiteY116" fmla="*/ 1045606 h 2538950"/>
                  <a:gd name="connsiteX117" fmla="*/ 1324822 w 3535968"/>
                  <a:gd name="connsiteY117" fmla="*/ 1043999 h 2538950"/>
                  <a:gd name="connsiteX118" fmla="*/ 1325278 w 3535968"/>
                  <a:gd name="connsiteY118" fmla="*/ 1041933 h 2538950"/>
                  <a:gd name="connsiteX119" fmla="*/ 1326645 w 3535968"/>
                  <a:gd name="connsiteY119" fmla="*/ 1037341 h 2538950"/>
                  <a:gd name="connsiteX120" fmla="*/ 1328012 w 3535968"/>
                  <a:gd name="connsiteY120" fmla="*/ 1032289 h 2538950"/>
                  <a:gd name="connsiteX121" fmla="*/ 1329835 w 3535968"/>
                  <a:gd name="connsiteY121" fmla="*/ 1026090 h 2538950"/>
                  <a:gd name="connsiteX122" fmla="*/ 1331658 w 3535968"/>
                  <a:gd name="connsiteY122" fmla="*/ 1019202 h 2538950"/>
                  <a:gd name="connsiteX123" fmla="*/ 1333709 w 3535968"/>
                  <a:gd name="connsiteY123" fmla="*/ 1011625 h 2538950"/>
                  <a:gd name="connsiteX124" fmla="*/ 1335988 w 3535968"/>
                  <a:gd name="connsiteY124" fmla="*/ 1003359 h 2538950"/>
                  <a:gd name="connsiteX125" fmla="*/ 1338722 w 3535968"/>
                  <a:gd name="connsiteY125" fmla="*/ 994863 h 2538950"/>
                  <a:gd name="connsiteX126" fmla="*/ 1341457 w 3535968"/>
                  <a:gd name="connsiteY126" fmla="*/ 985679 h 2538950"/>
                  <a:gd name="connsiteX127" fmla="*/ 1344419 w 3535968"/>
                  <a:gd name="connsiteY127" fmla="*/ 975806 h 2538950"/>
                  <a:gd name="connsiteX128" fmla="*/ 1347609 w 3535968"/>
                  <a:gd name="connsiteY128" fmla="*/ 965933 h 2538950"/>
                  <a:gd name="connsiteX129" fmla="*/ 1350572 w 3535968"/>
                  <a:gd name="connsiteY129" fmla="*/ 955601 h 2538950"/>
                  <a:gd name="connsiteX130" fmla="*/ 1354218 w 3535968"/>
                  <a:gd name="connsiteY130" fmla="*/ 944809 h 2538950"/>
                  <a:gd name="connsiteX131" fmla="*/ 1361510 w 3535968"/>
                  <a:gd name="connsiteY131" fmla="*/ 923226 h 2538950"/>
                  <a:gd name="connsiteX132" fmla="*/ 1369257 w 3535968"/>
                  <a:gd name="connsiteY132" fmla="*/ 900954 h 2538950"/>
                  <a:gd name="connsiteX133" fmla="*/ 1377461 w 3535968"/>
                  <a:gd name="connsiteY133" fmla="*/ 878912 h 2538950"/>
                  <a:gd name="connsiteX134" fmla="*/ 1381790 w 3535968"/>
                  <a:gd name="connsiteY134" fmla="*/ 868121 h 2538950"/>
                  <a:gd name="connsiteX135" fmla="*/ 1385892 w 3535968"/>
                  <a:gd name="connsiteY135" fmla="*/ 857100 h 2538950"/>
                  <a:gd name="connsiteX136" fmla="*/ 1390450 w 3535968"/>
                  <a:gd name="connsiteY136" fmla="*/ 846767 h 2538950"/>
                  <a:gd name="connsiteX137" fmla="*/ 1394779 w 3535968"/>
                  <a:gd name="connsiteY137" fmla="*/ 836894 h 2538950"/>
                  <a:gd name="connsiteX138" fmla="*/ 1399337 w 3535968"/>
                  <a:gd name="connsiteY138" fmla="*/ 826791 h 2538950"/>
                  <a:gd name="connsiteX139" fmla="*/ 1404122 w 3535968"/>
                  <a:gd name="connsiteY139" fmla="*/ 817607 h 2538950"/>
                  <a:gd name="connsiteX140" fmla="*/ 1408452 w 3535968"/>
                  <a:gd name="connsiteY140" fmla="*/ 808653 h 2538950"/>
                  <a:gd name="connsiteX141" fmla="*/ 1413237 w 3535968"/>
                  <a:gd name="connsiteY141" fmla="*/ 800387 h 2538950"/>
                  <a:gd name="connsiteX142" fmla="*/ 1418023 w 3535968"/>
                  <a:gd name="connsiteY142" fmla="*/ 792810 h 2538950"/>
                  <a:gd name="connsiteX143" fmla="*/ 1422352 w 3535968"/>
                  <a:gd name="connsiteY143" fmla="*/ 785692 h 2538950"/>
                  <a:gd name="connsiteX144" fmla="*/ 1425770 w 3535968"/>
                  <a:gd name="connsiteY144" fmla="*/ 780641 h 2538950"/>
                  <a:gd name="connsiteX145" fmla="*/ 1428961 w 3535968"/>
                  <a:gd name="connsiteY145" fmla="*/ 775589 h 2538950"/>
                  <a:gd name="connsiteX146" fmla="*/ 1432151 w 3535968"/>
                  <a:gd name="connsiteY146" fmla="*/ 770768 h 2538950"/>
                  <a:gd name="connsiteX147" fmla="*/ 1435113 w 3535968"/>
                  <a:gd name="connsiteY147" fmla="*/ 766175 h 2538950"/>
                  <a:gd name="connsiteX148" fmla="*/ 1441038 w 3535968"/>
                  <a:gd name="connsiteY148" fmla="*/ 757910 h 2538950"/>
                  <a:gd name="connsiteX149" fmla="*/ 1446507 w 3535968"/>
                  <a:gd name="connsiteY149" fmla="*/ 750562 h 2538950"/>
                  <a:gd name="connsiteX150" fmla="*/ 1451292 w 3535968"/>
                  <a:gd name="connsiteY150" fmla="*/ 743904 h 2538950"/>
                  <a:gd name="connsiteX151" fmla="*/ 1456078 w 3535968"/>
                  <a:gd name="connsiteY151" fmla="*/ 737934 h 2538950"/>
                  <a:gd name="connsiteX152" fmla="*/ 1460179 w 3535968"/>
                  <a:gd name="connsiteY152" fmla="*/ 732882 h 2538950"/>
                  <a:gd name="connsiteX153" fmla="*/ 1464281 w 3535968"/>
                  <a:gd name="connsiteY153" fmla="*/ 728520 h 2538950"/>
                  <a:gd name="connsiteX154" fmla="*/ 1467471 w 3535968"/>
                  <a:gd name="connsiteY154" fmla="*/ 724846 h 2538950"/>
                  <a:gd name="connsiteX155" fmla="*/ 1470662 w 3535968"/>
                  <a:gd name="connsiteY155" fmla="*/ 721632 h 2538950"/>
                  <a:gd name="connsiteX156" fmla="*/ 1473168 w 3535968"/>
                  <a:gd name="connsiteY156" fmla="*/ 719336 h 2538950"/>
                  <a:gd name="connsiteX157" fmla="*/ 1475447 w 3535968"/>
                  <a:gd name="connsiteY157" fmla="*/ 717499 h 2538950"/>
                  <a:gd name="connsiteX158" fmla="*/ 1477270 w 3535968"/>
                  <a:gd name="connsiteY158" fmla="*/ 715892 h 2538950"/>
                  <a:gd name="connsiteX159" fmla="*/ 1478409 w 3535968"/>
                  <a:gd name="connsiteY159" fmla="*/ 714744 h 2538950"/>
                  <a:gd name="connsiteX160" fmla="*/ 1479093 w 3535968"/>
                  <a:gd name="connsiteY160" fmla="*/ 714284 h 2538950"/>
                  <a:gd name="connsiteX161" fmla="*/ 1479321 w 3535968"/>
                  <a:gd name="connsiteY161" fmla="*/ 714055 h 2538950"/>
                  <a:gd name="connsiteX162" fmla="*/ 1479093 w 3535968"/>
                  <a:gd name="connsiteY162" fmla="*/ 714514 h 2538950"/>
                  <a:gd name="connsiteX163" fmla="*/ 1478637 w 3535968"/>
                  <a:gd name="connsiteY163" fmla="*/ 715662 h 2538950"/>
                  <a:gd name="connsiteX164" fmla="*/ 1478182 w 3535968"/>
                  <a:gd name="connsiteY164" fmla="*/ 717728 h 2538950"/>
                  <a:gd name="connsiteX165" fmla="*/ 1477270 w 3535968"/>
                  <a:gd name="connsiteY165" fmla="*/ 720254 h 2538950"/>
                  <a:gd name="connsiteX166" fmla="*/ 1476359 w 3535968"/>
                  <a:gd name="connsiteY166" fmla="*/ 723239 h 2538950"/>
                  <a:gd name="connsiteX167" fmla="*/ 1475219 w 3535968"/>
                  <a:gd name="connsiteY167" fmla="*/ 727142 h 2538950"/>
                  <a:gd name="connsiteX168" fmla="*/ 1474080 w 3535968"/>
                  <a:gd name="connsiteY168" fmla="*/ 731046 h 2538950"/>
                  <a:gd name="connsiteX169" fmla="*/ 1473168 w 3535968"/>
                  <a:gd name="connsiteY169" fmla="*/ 735638 h 2538950"/>
                  <a:gd name="connsiteX170" fmla="*/ 1472257 w 3535968"/>
                  <a:gd name="connsiteY170" fmla="*/ 740689 h 2538950"/>
                  <a:gd name="connsiteX171" fmla="*/ 1471345 w 3535968"/>
                  <a:gd name="connsiteY171" fmla="*/ 745511 h 2538950"/>
                  <a:gd name="connsiteX172" fmla="*/ 1470662 w 3535968"/>
                  <a:gd name="connsiteY172" fmla="*/ 751021 h 2538950"/>
                  <a:gd name="connsiteX173" fmla="*/ 1470434 w 3535968"/>
                  <a:gd name="connsiteY173" fmla="*/ 756532 h 2538950"/>
                  <a:gd name="connsiteX174" fmla="*/ 1470206 w 3535968"/>
                  <a:gd name="connsiteY174" fmla="*/ 762042 h 2538950"/>
                  <a:gd name="connsiteX175" fmla="*/ 1470434 w 3535968"/>
                  <a:gd name="connsiteY175" fmla="*/ 767553 h 2538950"/>
                  <a:gd name="connsiteX176" fmla="*/ 1471117 w 3535968"/>
                  <a:gd name="connsiteY176" fmla="*/ 773293 h 2538950"/>
                  <a:gd name="connsiteX177" fmla="*/ 1472257 w 3535968"/>
                  <a:gd name="connsiteY177" fmla="*/ 778574 h 2538950"/>
                  <a:gd name="connsiteX178" fmla="*/ 1473624 w 3535968"/>
                  <a:gd name="connsiteY178" fmla="*/ 790514 h 2538950"/>
                  <a:gd name="connsiteX179" fmla="*/ 1475675 w 3535968"/>
                  <a:gd name="connsiteY179" fmla="*/ 801994 h 2538950"/>
                  <a:gd name="connsiteX180" fmla="*/ 1477498 w 3535968"/>
                  <a:gd name="connsiteY180" fmla="*/ 813015 h 2538950"/>
                  <a:gd name="connsiteX181" fmla="*/ 1479549 w 3535968"/>
                  <a:gd name="connsiteY181" fmla="*/ 823577 h 2538950"/>
                  <a:gd name="connsiteX182" fmla="*/ 1481828 w 3535968"/>
                  <a:gd name="connsiteY182" fmla="*/ 833680 h 2538950"/>
                  <a:gd name="connsiteX183" fmla="*/ 1484334 w 3535968"/>
                  <a:gd name="connsiteY183" fmla="*/ 843094 h 2538950"/>
                  <a:gd name="connsiteX184" fmla="*/ 1486613 w 3535968"/>
                  <a:gd name="connsiteY184" fmla="*/ 852048 h 2538950"/>
                  <a:gd name="connsiteX185" fmla="*/ 1489119 w 3535968"/>
                  <a:gd name="connsiteY185" fmla="*/ 860084 h 2538950"/>
                  <a:gd name="connsiteX186" fmla="*/ 1491398 w 3535968"/>
                  <a:gd name="connsiteY186" fmla="*/ 867432 h 2538950"/>
                  <a:gd name="connsiteX187" fmla="*/ 1493449 w 3535968"/>
                  <a:gd name="connsiteY187" fmla="*/ 873631 h 2538950"/>
                  <a:gd name="connsiteX188" fmla="*/ 1495500 w 3535968"/>
                  <a:gd name="connsiteY188" fmla="*/ 879371 h 2538950"/>
                  <a:gd name="connsiteX189" fmla="*/ 1496184 w 3535968"/>
                  <a:gd name="connsiteY189" fmla="*/ 881897 h 2538950"/>
                  <a:gd name="connsiteX190" fmla="*/ 1497323 w 3535968"/>
                  <a:gd name="connsiteY190" fmla="*/ 884193 h 2538950"/>
                  <a:gd name="connsiteX191" fmla="*/ 1498007 w 3535968"/>
                  <a:gd name="connsiteY191" fmla="*/ 886260 h 2538950"/>
                  <a:gd name="connsiteX192" fmla="*/ 1498690 w 3535968"/>
                  <a:gd name="connsiteY192" fmla="*/ 887867 h 2538950"/>
                  <a:gd name="connsiteX193" fmla="*/ 1499374 w 3535968"/>
                  <a:gd name="connsiteY193" fmla="*/ 889474 h 2538950"/>
                  <a:gd name="connsiteX194" fmla="*/ 1499830 w 3535968"/>
                  <a:gd name="connsiteY194" fmla="*/ 890852 h 2538950"/>
                  <a:gd name="connsiteX195" fmla="*/ 1500057 w 3535968"/>
                  <a:gd name="connsiteY195" fmla="*/ 891770 h 2538950"/>
                  <a:gd name="connsiteX196" fmla="*/ 1500513 w 3535968"/>
                  <a:gd name="connsiteY196" fmla="*/ 892459 h 2538950"/>
                  <a:gd name="connsiteX197" fmla="*/ 1500513 w 3535968"/>
                  <a:gd name="connsiteY197" fmla="*/ 892918 h 2538950"/>
                  <a:gd name="connsiteX198" fmla="*/ 1500741 w 3535968"/>
                  <a:gd name="connsiteY198" fmla="*/ 893148 h 2538950"/>
                  <a:gd name="connsiteX199" fmla="*/ 1500741 w 3535968"/>
                  <a:gd name="connsiteY199" fmla="*/ 892689 h 2538950"/>
                  <a:gd name="connsiteX200" fmla="*/ 1500741 w 3535968"/>
                  <a:gd name="connsiteY200" fmla="*/ 891540 h 2538950"/>
                  <a:gd name="connsiteX201" fmla="*/ 1500969 w 3535968"/>
                  <a:gd name="connsiteY201" fmla="*/ 889474 h 2538950"/>
                  <a:gd name="connsiteX202" fmla="*/ 1500969 w 3535968"/>
                  <a:gd name="connsiteY202" fmla="*/ 886948 h 2538950"/>
                  <a:gd name="connsiteX203" fmla="*/ 1501197 w 3535968"/>
                  <a:gd name="connsiteY203" fmla="*/ 883963 h 2538950"/>
                  <a:gd name="connsiteX204" fmla="*/ 1501653 w 3535968"/>
                  <a:gd name="connsiteY204" fmla="*/ 880060 h 2538950"/>
                  <a:gd name="connsiteX205" fmla="*/ 1502108 w 3535968"/>
                  <a:gd name="connsiteY205" fmla="*/ 875698 h 2538950"/>
                  <a:gd name="connsiteX206" fmla="*/ 1502564 w 3535968"/>
                  <a:gd name="connsiteY206" fmla="*/ 870876 h 2538950"/>
                  <a:gd name="connsiteX207" fmla="*/ 1503020 w 3535968"/>
                  <a:gd name="connsiteY207" fmla="*/ 865365 h 2538950"/>
                  <a:gd name="connsiteX208" fmla="*/ 1503703 w 3535968"/>
                  <a:gd name="connsiteY208" fmla="*/ 859625 h 2538950"/>
                  <a:gd name="connsiteX209" fmla="*/ 1504615 w 3535968"/>
                  <a:gd name="connsiteY209" fmla="*/ 853426 h 2538950"/>
                  <a:gd name="connsiteX210" fmla="*/ 1505526 w 3535968"/>
                  <a:gd name="connsiteY210" fmla="*/ 846538 h 2538950"/>
                  <a:gd name="connsiteX211" fmla="*/ 1506666 w 3535968"/>
                  <a:gd name="connsiteY211" fmla="*/ 839649 h 2538950"/>
                  <a:gd name="connsiteX212" fmla="*/ 1507805 w 3535968"/>
                  <a:gd name="connsiteY212" fmla="*/ 832302 h 2538950"/>
                  <a:gd name="connsiteX213" fmla="*/ 1508945 w 3535968"/>
                  <a:gd name="connsiteY213" fmla="*/ 824725 h 2538950"/>
                  <a:gd name="connsiteX214" fmla="*/ 1510312 w 3535968"/>
                  <a:gd name="connsiteY214" fmla="*/ 816918 h 2538950"/>
                  <a:gd name="connsiteX215" fmla="*/ 1513730 w 3535968"/>
                  <a:gd name="connsiteY215" fmla="*/ 800846 h 2538950"/>
                  <a:gd name="connsiteX216" fmla="*/ 1517604 w 3535968"/>
                  <a:gd name="connsiteY216" fmla="*/ 784314 h 2538950"/>
                  <a:gd name="connsiteX217" fmla="*/ 1522161 w 3535968"/>
                  <a:gd name="connsiteY217" fmla="*/ 767783 h 2538950"/>
                  <a:gd name="connsiteX218" fmla="*/ 1527630 w 3535968"/>
                  <a:gd name="connsiteY218" fmla="*/ 751251 h 2538950"/>
                  <a:gd name="connsiteX219" fmla="*/ 1533783 w 3535968"/>
                  <a:gd name="connsiteY219" fmla="*/ 735179 h 2538950"/>
                  <a:gd name="connsiteX220" fmla="*/ 1537201 w 3535968"/>
                  <a:gd name="connsiteY220" fmla="*/ 727372 h 2538950"/>
                  <a:gd name="connsiteX221" fmla="*/ 1540847 w 3535968"/>
                  <a:gd name="connsiteY221" fmla="*/ 719795 h 2538950"/>
                  <a:gd name="connsiteX222" fmla="*/ 1544493 w 3535968"/>
                  <a:gd name="connsiteY222" fmla="*/ 712447 h 2538950"/>
                  <a:gd name="connsiteX223" fmla="*/ 1548823 w 3535968"/>
                  <a:gd name="connsiteY223" fmla="*/ 705559 h 2538950"/>
                  <a:gd name="connsiteX224" fmla="*/ 1552924 w 3535968"/>
                  <a:gd name="connsiteY224" fmla="*/ 698901 h 2538950"/>
                  <a:gd name="connsiteX225" fmla="*/ 1557482 w 3535968"/>
                  <a:gd name="connsiteY225" fmla="*/ 692701 h 2538950"/>
                  <a:gd name="connsiteX226" fmla="*/ 1562951 w 3535968"/>
                  <a:gd name="connsiteY226" fmla="*/ 686272 h 2538950"/>
                  <a:gd name="connsiteX227" fmla="*/ 1568648 w 3535968"/>
                  <a:gd name="connsiteY227" fmla="*/ 680073 h 2538950"/>
                  <a:gd name="connsiteX228" fmla="*/ 1574800 w 3535968"/>
                  <a:gd name="connsiteY228" fmla="*/ 674103 h 2538950"/>
                  <a:gd name="connsiteX229" fmla="*/ 1581409 w 3535968"/>
                  <a:gd name="connsiteY229" fmla="*/ 668363 h 2538950"/>
                  <a:gd name="connsiteX230" fmla="*/ 1588017 w 3535968"/>
                  <a:gd name="connsiteY230" fmla="*/ 663312 h 2538950"/>
                  <a:gd name="connsiteX231" fmla="*/ 1595081 w 3535968"/>
                  <a:gd name="connsiteY231" fmla="*/ 658031 h 2538950"/>
                  <a:gd name="connsiteX232" fmla="*/ 1602373 w 3535968"/>
                  <a:gd name="connsiteY232" fmla="*/ 653209 h 2538950"/>
                  <a:gd name="connsiteX233" fmla="*/ 1609893 w 3535968"/>
                  <a:gd name="connsiteY233" fmla="*/ 648847 h 2538950"/>
                  <a:gd name="connsiteX234" fmla="*/ 1617641 w 3535968"/>
                  <a:gd name="connsiteY234" fmla="*/ 644484 h 2538950"/>
                  <a:gd name="connsiteX235" fmla="*/ 1625616 w 3535968"/>
                  <a:gd name="connsiteY235" fmla="*/ 640581 h 2538950"/>
                  <a:gd name="connsiteX236" fmla="*/ 1642251 w 3535968"/>
                  <a:gd name="connsiteY236" fmla="*/ 633233 h 2538950"/>
                  <a:gd name="connsiteX237" fmla="*/ 1660025 w 3535968"/>
                  <a:gd name="connsiteY237" fmla="*/ 626804 h 2538950"/>
                  <a:gd name="connsiteX238" fmla="*/ 1678028 w 3535968"/>
                  <a:gd name="connsiteY238" fmla="*/ 621064 h 2538950"/>
                  <a:gd name="connsiteX239" fmla="*/ 1687826 w 3535968"/>
                  <a:gd name="connsiteY239" fmla="*/ 618079 h 2538950"/>
                  <a:gd name="connsiteX240" fmla="*/ 1697625 w 3535968"/>
                  <a:gd name="connsiteY240" fmla="*/ 614635 h 2538950"/>
                  <a:gd name="connsiteX241" fmla="*/ 1707651 w 3535968"/>
                  <a:gd name="connsiteY241" fmla="*/ 610502 h 2538950"/>
                  <a:gd name="connsiteX242" fmla="*/ 1718134 w 3535968"/>
                  <a:gd name="connsiteY242" fmla="*/ 606140 h 2538950"/>
                  <a:gd name="connsiteX243" fmla="*/ 1728160 w 3535968"/>
                  <a:gd name="connsiteY243" fmla="*/ 601548 h 2538950"/>
                  <a:gd name="connsiteX244" fmla="*/ 1738414 w 3535968"/>
                  <a:gd name="connsiteY244" fmla="*/ 596726 h 2538950"/>
                  <a:gd name="connsiteX245" fmla="*/ 1747985 w 3535968"/>
                  <a:gd name="connsiteY245" fmla="*/ 591904 h 2538950"/>
                  <a:gd name="connsiteX246" fmla="*/ 1757100 w 3535968"/>
                  <a:gd name="connsiteY246" fmla="*/ 587082 h 2538950"/>
                  <a:gd name="connsiteX247" fmla="*/ 1765759 w 3535968"/>
                  <a:gd name="connsiteY247" fmla="*/ 582490 h 2538950"/>
                  <a:gd name="connsiteX248" fmla="*/ 1773963 w 3535968"/>
                  <a:gd name="connsiteY248" fmla="*/ 578357 h 2538950"/>
                  <a:gd name="connsiteX249" fmla="*/ 1777381 w 3535968"/>
                  <a:gd name="connsiteY249" fmla="*/ 576291 h 2538950"/>
                  <a:gd name="connsiteX250" fmla="*/ 1781027 w 3535968"/>
                  <a:gd name="connsiteY250" fmla="*/ 574224 h 2538950"/>
                  <a:gd name="connsiteX251" fmla="*/ 1784217 w 3535968"/>
                  <a:gd name="connsiteY251" fmla="*/ 572388 h 2538950"/>
                  <a:gd name="connsiteX252" fmla="*/ 1786952 w 3535968"/>
                  <a:gd name="connsiteY252" fmla="*/ 570780 h 2538950"/>
                  <a:gd name="connsiteX253" fmla="*/ 1789686 w 3535968"/>
                  <a:gd name="connsiteY253" fmla="*/ 569403 h 2538950"/>
                  <a:gd name="connsiteX254" fmla="*/ 1791965 w 3535968"/>
                  <a:gd name="connsiteY254" fmla="*/ 568025 h 2538950"/>
                  <a:gd name="connsiteX255" fmla="*/ 1794016 w 3535968"/>
                  <a:gd name="connsiteY255" fmla="*/ 566647 h 2538950"/>
                  <a:gd name="connsiteX256" fmla="*/ 1795839 w 3535968"/>
                  <a:gd name="connsiteY256" fmla="*/ 565729 h 2538950"/>
                  <a:gd name="connsiteX257" fmla="*/ 1797206 w 3535968"/>
                  <a:gd name="connsiteY257" fmla="*/ 564811 h 2538950"/>
                  <a:gd name="connsiteX258" fmla="*/ 1798118 w 3535968"/>
                  <a:gd name="connsiteY258" fmla="*/ 564351 h 2538950"/>
                  <a:gd name="connsiteX259" fmla="*/ 2121928 w 3535968"/>
                  <a:gd name="connsiteY259" fmla="*/ 414583 h 2538950"/>
                  <a:gd name="connsiteX260" fmla="*/ 2020153 w 3535968"/>
                  <a:gd name="connsiteY260" fmla="*/ 656879 h 2538950"/>
                  <a:gd name="connsiteX261" fmla="*/ 2246947 w 3535968"/>
                  <a:gd name="connsiteY261" fmla="*/ 430085 h 2538950"/>
                  <a:gd name="connsiteX262" fmla="*/ 2149329 w 3535968"/>
                  <a:gd name="connsiteY262" fmla="*/ 415024 h 2538950"/>
                  <a:gd name="connsiteX263" fmla="*/ 2121928 w 3535968"/>
                  <a:gd name="connsiteY263" fmla="*/ 414583 h 2538950"/>
                  <a:gd name="connsiteX264" fmla="*/ 3352488 w 3535968"/>
                  <a:gd name="connsiteY264" fmla="*/ 149798 h 2538950"/>
                  <a:gd name="connsiteX265" fmla="*/ 3241761 w 3535968"/>
                  <a:gd name="connsiteY265" fmla="*/ 261141 h 2538950"/>
                  <a:gd name="connsiteX266" fmla="*/ 3108140 w 3535968"/>
                  <a:gd name="connsiteY266" fmla="*/ 340646 h 2538950"/>
                  <a:gd name="connsiteX267" fmla="*/ 3254170 w 3535968"/>
                  <a:gd name="connsiteY267" fmla="*/ 316758 h 2538950"/>
                  <a:gd name="connsiteX268" fmla="*/ 3352488 w 3535968"/>
                  <a:gd name="connsiteY268" fmla="*/ 149798 h 2538950"/>
                  <a:gd name="connsiteX269" fmla="*/ 2127130 w 3535968"/>
                  <a:gd name="connsiteY269" fmla="*/ 37 h 2538950"/>
                  <a:gd name="connsiteX270" fmla="*/ 2635278 w 3535968"/>
                  <a:gd name="connsiteY270" fmla="*/ 311342 h 2538950"/>
                  <a:gd name="connsiteX271" fmla="*/ 2542607 w 3535968"/>
                  <a:gd name="connsiteY271" fmla="*/ 339925 h 2538950"/>
                  <a:gd name="connsiteX272" fmla="*/ 2542500 w 3535968"/>
                  <a:gd name="connsiteY272" fmla="*/ 340209 h 2538950"/>
                  <a:gd name="connsiteX273" fmla="*/ 2555679 w 3535968"/>
                  <a:gd name="connsiteY273" fmla="*/ 340911 h 2538950"/>
                  <a:gd name="connsiteX274" fmla="*/ 2698395 w 3535968"/>
                  <a:gd name="connsiteY274" fmla="*/ 358411 h 2538950"/>
                  <a:gd name="connsiteX275" fmla="*/ 2835327 w 3535968"/>
                  <a:gd name="connsiteY275" fmla="*/ 532785 h 2538950"/>
                  <a:gd name="connsiteX276" fmla="*/ 2700535 w 3535968"/>
                  <a:gd name="connsiteY276" fmla="*/ 563808 h 2538950"/>
                  <a:gd name="connsiteX277" fmla="*/ 2672644 w 3535968"/>
                  <a:gd name="connsiteY277" fmla="*/ 571993 h 2538950"/>
                  <a:gd name="connsiteX278" fmla="*/ 2654039 w 3535968"/>
                  <a:gd name="connsiteY278" fmla="*/ 578672 h 2538950"/>
                  <a:gd name="connsiteX279" fmla="*/ 2676665 w 3535968"/>
                  <a:gd name="connsiteY279" fmla="*/ 578518 h 2538950"/>
                  <a:gd name="connsiteX280" fmla="*/ 2758303 w 3535968"/>
                  <a:gd name="connsiteY280" fmla="*/ 616228 h 2538950"/>
                  <a:gd name="connsiteX281" fmla="*/ 2717651 w 3535968"/>
                  <a:gd name="connsiteY281" fmla="*/ 709299 h 2538950"/>
                  <a:gd name="connsiteX282" fmla="*/ 2858862 w 3535968"/>
                  <a:gd name="connsiteY282" fmla="*/ 710368 h 2538950"/>
                  <a:gd name="connsiteX283" fmla="*/ 2842815 w 3535968"/>
                  <a:gd name="connsiteY283" fmla="*/ 835533 h 2538950"/>
                  <a:gd name="connsiteX284" fmla="*/ 2993654 w 3535968"/>
                  <a:gd name="connsiteY284" fmla="*/ 806649 h 2538950"/>
                  <a:gd name="connsiteX285" fmla="*/ 2954992 w 3535968"/>
                  <a:gd name="connsiteY285" fmla="*/ 1035515 h 2538950"/>
                  <a:gd name="connsiteX286" fmla="*/ 2951254 w 3535968"/>
                  <a:gd name="connsiteY286" fmla="*/ 1042722 h 2538950"/>
                  <a:gd name="connsiteX287" fmla="*/ 2969009 w 3535968"/>
                  <a:gd name="connsiteY287" fmla="*/ 1028714 h 2538950"/>
                  <a:gd name="connsiteX288" fmla="*/ 3070680 w 3535968"/>
                  <a:gd name="connsiteY288" fmla="*/ 299573 h 2538950"/>
                  <a:gd name="connsiteX289" fmla="*/ 3233286 w 3535968"/>
                  <a:gd name="connsiteY289" fmla="*/ 217200 h 2538950"/>
                  <a:gd name="connsiteX290" fmla="*/ 3344544 w 3535968"/>
                  <a:gd name="connsiteY290" fmla="*/ 88826 h 2538950"/>
                  <a:gd name="connsiteX291" fmla="*/ 3202263 w 3535968"/>
                  <a:gd name="connsiteY291" fmla="*/ 1493446 h 2538950"/>
                  <a:gd name="connsiteX292" fmla="*/ 2341538 w 3535968"/>
                  <a:gd name="connsiteY292" fmla="*/ 1275817 h 2538950"/>
                  <a:gd name="connsiteX293" fmla="*/ 2320522 w 3535968"/>
                  <a:gd name="connsiteY293" fmla="*/ 1252914 h 2538950"/>
                  <a:gd name="connsiteX294" fmla="*/ 2309436 w 3535968"/>
                  <a:gd name="connsiteY294" fmla="*/ 1310192 h 2538950"/>
                  <a:gd name="connsiteX295" fmla="*/ 2642766 w 3535968"/>
                  <a:gd name="connsiteY295" fmla="*/ 1575820 h 2538950"/>
                  <a:gd name="connsiteX296" fmla="*/ 2682348 w 3535968"/>
                  <a:gd name="connsiteY296" fmla="*/ 1579029 h 2538950"/>
                  <a:gd name="connsiteX297" fmla="*/ 2430949 w 3535968"/>
                  <a:gd name="connsiteY297" fmla="*/ 1799403 h 2538950"/>
                  <a:gd name="connsiteX298" fmla="*/ 2175271 w 3535968"/>
                  <a:gd name="connsiteY298" fmla="*/ 1626100 h 2538950"/>
                  <a:gd name="connsiteX299" fmla="*/ 1945402 w 3535968"/>
                  <a:gd name="connsiteY299" fmla="*/ 1498830 h 2538950"/>
                  <a:gd name="connsiteX300" fmla="*/ 1913999 w 3535968"/>
                  <a:gd name="connsiteY300" fmla="*/ 1479061 h 2538950"/>
                  <a:gd name="connsiteX301" fmla="*/ 1916326 w 3535968"/>
                  <a:gd name="connsiteY301" fmla="*/ 1485156 h 2538950"/>
                  <a:gd name="connsiteX302" fmla="*/ 2118572 w 3535968"/>
                  <a:gd name="connsiteY302" fmla="*/ 1704193 h 2538950"/>
                  <a:gd name="connsiteX303" fmla="*/ 1889639 w 3535968"/>
                  <a:gd name="connsiteY303" fmla="*/ 2205919 h 2538950"/>
                  <a:gd name="connsiteX304" fmla="*/ 1469214 w 3535968"/>
                  <a:gd name="connsiteY304" fmla="*/ 2538620 h 2538950"/>
                  <a:gd name="connsiteX305" fmla="*/ 1242421 w 3535968"/>
                  <a:gd name="connsiteY305" fmla="*/ 2263687 h 2538950"/>
                  <a:gd name="connsiteX306" fmla="*/ 1446749 w 3535968"/>
                  <a:gd name="connsiteY306" fmla="*/ 2111778 h 2538950"/>
                  <a:gd name="connsiteX307" fmla="*/ 1436051 w 3535968"/>
                  <a:gd name="connsiteY307" fmla="*/ 1947033 h 2538950"/>
                  <a:gd name="connsiteX308" fmla="*/ 963853 w 3535968"/>
                  <a:gd name="connsiteY308" fmla="*/ 1973447 h 2538950"/>
                  <a:gd name="connsiteX309" fmla="*/ 944799 w 3535968"/>
                  <a:gd name="connsiteY309" fmla="*/ 1951261 h 2538950"/>
                  <a:gd name="connsiteX310" fmla="*/ 947295 w 3535968"/>
                  <a:gd name="connsiteY310" fmla="*/ 2019376 h 2538950"/>
                  <a:gd name="connsiteX311" fmla="*/ 943952 w 3535968"/>
                  <a:gd name="connsiteY311" fmla="*/ 2200570 h 2538950"/>
                  <a:gd name="connsiteX312" fmla="*/ 864788 w 3535968"/>
                  <a:gd name="connsiteY312" fmla="*/ 2370665 h 2538950"/>
                  <a:gd name="connsiteX313" fmla="*/ 850881 w 3535968"/>
                  <a:gd name="connsiteY313" fmla="*/ 2501178 h 2538950"/>
                  <a:gd name="connsiteX314" fmla="*/ 441155 w 3535968"/>
                  <a:gd name="connsiteY314" fmla="*/ 2422014 h 2538950"/>
                  <a:gd name="connsiteX315" fmla="*/ 480736 w 3535968"/>
                  <a:gd name="connsiteY315" fmla="*/ 2286152 h 2538950"/>
                  <a:gd name="connsiteX316" fmla="*/ 497535 w 3535968"/>
                  <a:gd name="connsiteY316" fmla="*/ 2124933 h 2538950"/>
                  <a:gd name="connsiteX317" fmla="*/ 497942 w 3535968"/>
                  <a:gd name="connsiteY317" fmla="*/ 2114524 h 2538950"/>
                  <a:gd name="connsiteX318" fmla="*/ 486405 w 3535968"/>
                  <a:gd name="connsiteY318" fmla="*/ 2092344 h 2538950"/>
                  <a:gd name="connsiteX319" fmla="*/ 267849 w 3535968"/>
                  <a:gd name="connsiteY319" fmla="*/ 1245257 h 2538950"/>
                  <a:gd name="connsiteX320" fmla="*/ 33317 w 3535968"/>
                  <a:gd name="connsiteY320" fmla="*/ 1079175 h 2538950"/>
                  <a:gd name="connsiteX321" fmla="*/ 31852 w 3535968"/>
                  <a:gd name="connsiteY321" fmla="*/ 1065094 h 2538950"/>
                  <a:gd name="connsiteX322" fmla="*/ 21979 w 3535968"/>
                  <a:gd name="connsiteY322" fmla="*/ 1060354 h 2538950"/>
                  <a:gd name="connsiteX323" fmla="*/ 143755 w 3535968"/>
                  <a:gd name="connsiteY323" fmla="*/ 817346 h 2538950"/>
                  <a:gd name="connsiteX324" fmla="*/ 96660 w 3535968"/>
                  <a:gd name="connsiteY324" fmla="*/ 1054475 h 2538950"/>
                  <a:gd name="connsiteX325" fmla="*/ 84035 w 3535968"/>
                  <a:gd name="connsiteY325" fmla="*/ 1061560 h 2538950"/>
                  <a:gd name="connsiteX326" fmla="*/ 127216 w 3535968"/>
                  <a:gd name="connsiteY326" fmla="*/ 1100436 h 2538950"/>
                  <a:gd name="connsiteX327" fmla="*/ 1080883 w 3535968"/>
                  <a:gd name="connsiteY327" fmla="*/ 535993 h 2538950"/>
                  <a:gd name="connsiteX328" fmla="*/ 720367 w 3535968"/>
                  <a:gd name="connsiteY328" fmla="*/ 1085861 h 2538950"/>
                  <a:gd name="connsiteX329" fmla="*/ 923626 w 3535968"/>
                  <a:gd name="connsiteY329" fmla="*/ 1407864 h 2538950"/>
                  <a:gd name="connsiteX330" fmla="*/ 851207 w 3535968"/>
                  <a:gd name="connsiteY330" fmla="*/ 1512744 h 2538950"/>
                  <a:gd name="connsiteX331" fmla="*/ 830693 w 3535968"/>
                  <a:gd name="connsiteY331" fmla="*/ 1547023 h 2538950"/>
                  <a:gd name="connsiteX332" fmla="*/ 836146 w 3535968"/>
                  <a:gd name="connsiteY332" fmla="*/ 1554089 h 2538950"/>
                  <a:gd name="connsiteX333" fmla="*/ 1102279 w 3535968"/>
                  <a:gd name="connsiteY333" fmla="*/ 1765170 h 2538950"/>
                  <a:gd name="connsiteX334" fmla="*/ 1569591 w 3535968"/>
                  <a:gd name="connsiteY334" fmla="*/ 1575268 h 2538950"/>
                  <a:gd name="connsiteX335" fmla="*/ 1576684 w 3535968"/>
                  <a:gd name="connsiteY335" fmla="*/ 1574651 h 2538950"/>
                  <a:gd name="connsiteX336" fmla="*/ 1588430 w 3535968"/>
                  <a:gd name="connsiteY336" fmla="*/ 1571912 h 2538950"/>
                  <a:gd name="connsiteX337" fmla="*/ 1669089 w 3535968"/>
                  <a:gd name="connsiteY337" fmla="*/ 1574646 h 2538950"/>
                  <a:gd name="connsiteX338" fmla="*/ 1678217 w 3535968"/>
                  <a:gd name="connsiteY338" fmla="*/ 1576761 h 2538950"/>
                  <a:gd name="connsiteX339" fmla="*/ 1710782 w 3535968"/>
                  <a:gd name="connsiteY339" fmla="*/ 1581844 h 2538950"/>
                  <a:gd name="connsiteX340" fmla="*/ 1742575 w 3535968"/>
                  <a:gd name="connsiteY340" fmla="*/ 1589973 h 2538950"/>
                  <a:gd name="connsiteX341" fmla="*/ 1767684 w 3535968"/>
                  <a:gd name="connsiteY341" fmla="*/ 1594087 h 2538950"/>
                  <a:gd name="connsiteX342" fmla="*/ 1759044 w 3535968"/>
                  <a:gd name="connsiteY342" fmla="*/ 666096 h 2538950"/>
                  <a:gd name="connsiteX343" fmla="*/ 1684735 w 3535968"/>
                  <a:gd name="connsiteY343" fmla="*/ 1488673 h 2538950"/>
                  <a:gd name="connsiteX344" fmla="*/ 1477362 w 3535968"/>
                  <a:gd name="connsiteY344" fmla="*/ 1509410 h 2538950"/>
                  <a:gd name="connsiteX345" fmla="*/ 1153876 w 3535968"/>
                  <a:gd name="connsiteY345" fmla="*/ 1669548 h 2538950"/>
                  <a:gd name="connsiteX346" fmla="*/ 964113 w 3535968"/>
                  <a:gd name="connsiteY346" fmla="*/ 1557797 h 2538950"/>
                  <a:gd name="connsiteX347" fmla="*/ 1166302 w 3535968"/>
                  <a:gd name="connsiteY347" fmla="*/ 1139596 h 2538950"/>
                  <a:gd name="connsiteX348" fmla="*/ 993491 w 3535968"/>
                  <a:gd name="connsiteY348" fmla="*/ 1336600 h 2538950"/>
                  <a:gd name="connsiteX349" fmla="*/ 826934 w 3535968"/>
                  <a:gd name="connsiteY349" fmla="*/ 1073188 h 2538950"/>
                  <a:gd name="connsiteX350" fmla="*/ 1380588 w 3535968"/>
                  <a:gd name="connsiteY350" fmla="*/ 355037 h 2538950"/>
                  <a:gd name="connsiteX351" fmla="*/ 1673624 w 3535968"/>
                  <a:gd name="connsiteY351" fmla="*/ 294081 h 2538950"/>
                  <a:gd name="connsiteX352" fmla="*/ 1702334 w 3535968"/>
                  <a:gd name="connsiteY352" fmla="*/ 286270 h 2538950"/>
                  <a:gd name="connsiteX353" fmla="*/ 1695457 w 3535968"/>
                  <a:gd name="connsiteY353" fmla="*/ 285283 h 2538950"/>
                  <a:gd name="connsiteX354" fmla="*/ 1525913 w 3535968"/>
                  <a:gd name="connsiteY354" fmla="*/ 281388 h 2538950"/>
                  <a:gd name="connsiteX355" fmla="*/ 2127130 w 3535968"/>
                  <a:gd name="connsiteY355" fmla="*/ 37 h 2538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</a:cxnLst>
                <a:rect l="l" t="t" r="r" b="b"/>
                <a:pathLst>
                  <a:path w="3535968" h="2538950">
                    <a:moveTo>
                      <a:pt x="2134619" y="1953451"/>
                    </a:moveTo>
                    <a:cubicBezTo>
                      <a:pt x="2173844" y="1997669"/>
                      <a:pt x="2213248" y="2091097"/>
                      <a:pt x="2226620" y="2150291"/>
                    </a:cubicBezTo>
                    <a:cubicBezTo>
                      <a:pt x="2239992" y="2209485"/>
                      <a:pt x="2205581" y="2264400"/>
                      <a:pt x="2214853" y="2308617"/>
                    </a:cubicBezTo>
                    <a:cubicBezTo>
                      <a:pt x="2233039" y="2348912"/>
                      <a:pt x="2261924" y="2380649"/>
                      <a:pt x="2250156" y="2422014"/>
                    </a:cubicBezTo>
                    <a:cubicBezTo>
                      <a:pt x="2232684" y="2482099"/>
                      <a:pt x="2118929" y="2464448"/>
                      <a:pt x="2053316" y="2464805"/>
                    </a:cubicBezTo>
                    <a:cubicBezTo>
                      <a:pt x="1987703" y="2465162"/>
                      <a:pt x="1840073" y="2512232"/>
                      <a:pt x="1856476" y="2424153"/>
                    </a:cubicBezTo>
                    <a:cubicBezTo>
                      <a:pt x="2018726" y="2303625"/>
                      <a:pt x="2080417" y="2168119"/>
                      <a:pt x="2134619" y="1953451"/>
                    </a:cubicBezTo>
                    <a:close/>
                    <a:moveTo>
                      <a:pt x="215430" y="1756613"/>
                    </a:moveTo>
                    <a:cubicBezTo>
                      <a:pt x="279260" y="1964506"/>
                      <a:pt x="319556" y="2034398"/>
                      <a:pt x="416549" y="2171687"/>
                    </a:cubicBezTo>
                    <a:cubicBezTo>
                      <a:pt x="386238" y="2223393"/>
                      <a:pt x="379463" y="2260120"/>
                      <a:pt x="309570" y="2258338"/>
                    </a:cubicBezTo>
                    <a:cubicBezTo>
                      <a:pt x="225057" y="2250494"/>
                      <a:pt x="54962" y="2062925"/>
                      <a:pt x="51754" y="1999452"/>
                    </a:cubicBezTo>
                    <a:cubicBezTo>
                      <a:pt x="51752" y="1948460"/>
                      <a:pt x="157662" y="1822582"/>
                      <a:pt x="215430" y="1756613"/>
                    </a:cubicBezTo>
                    <a:close/>
                    <a:moveTo>
                      <a:pt x="2440578" y="611413"/>
                    </a:moveTo>
                    <a:cubicBezTo>
                      <a:pt x="2320049" y="648499"/>
                      <a:pt x="2239101" y="659376"/>
                      <a:pt x="2152806" y="829113"/>
                    </a:cubicBezTo>
                    <a:cubicBezTo>
                      <a:pt x="2201927" y="779458"/>
                      <a:pt x="2207320" y="782222"/>
                      <a:pt x="2210573" y="780440"/>
                    </a:cubicBezTo>
                    <a:cubicBezTo>
                      <a:pt x="2235264" y="841431"/>
                      <a:pt x="2250326" y="845724"/>
                      <a:pt x="2303900" y="863926"/>
                    </a:cubicBezTo>
                    <a:cubicBezTo>
                      <a:pt x="2303679" y="864717"/>
                      <a:pt x="2276099" y="891696"/>
                      <a:pt x="2243738" y="955348"/>
                    </a:cubicBezTo>
                    <a:cubicBezTo>
                      <a:pt x="2346079" y="842308"/>
                      <a:pt x="2417399" y="781686"/>
                      <a:pt x="2558254" y="725345"/>
                    </a:cubicBezTo>
                    <a:cubicBezTo>
                      <a:pt x="2496207" y="731095"/>
                      <a:pt x="2478288" y="745555"/>
                      <a:pt x="2475726" y="746045"/>
                    </a:cubicBezTo>
                    <a:cubicBezTo>
                      <a:pt x="2466236" y="680843"/>
                      <a:pt x="2447124" y="663780"/>
                      <a:pt x="2392705" y="645646"/>
                    </a:cubicBezTo>
                    <a:cubicBezTo>
                      <a:pt x="2405855" y="626211"/>
                      <a:pt x="2440131" y="613464"/>
                      <a:pt x="2440578" y="611413"/>
                    </a:cubicBezTo>
                    <a:close/>
                    <a:moveTo>
                      <a:pt x="1798801" y="563892"/>
                    </a:moveTo>
                    <a:lnTo>
                      <a:pt x="1798345" y="564122"/>
                    </a:lnTo>
                    <a:lnTo>
                      <a:pt x="1797890" y="564122"/>
                    </a:lnTo>
                    <a:lnTo>
                      <a:pt x="1796978" y="564581"/>
                    </a:lnTo>
                    <a:lnTo>
                      <a:pt x="1795839" y="564811"/>
                    </a:lnTo>
                    <a:lnTo>
                      <a:pt x="1794244" y="565270"/>
                    </a:lnTo>
                    <a:lnTo>
                      <a:pt x="1792649" y="565729"/>
                    </a:lnTo>
                    <a:lnTo>
                      <a:pt x="1790826" y="566188"/>
                    </a:lnTo>
                    <a:lnTo>
                      <a:pt x="1788775" y="566877"/>
                    </a:lnTo>
                    <a:lnTo>
                      <a:pt x="1786040" y="567795"/>
                    </a:lnTo>
                    <a:lnTo>
                      <a:pt x="1783534" y="568484"/>
                    </a:lnTo>
                    <a:lnTo>
                      <a:pt x="1780343" y="569173"/>
                    </a:lnTo>
                    <a:lnTo>
                      <a:pt x="1777381" y="570091"/>
                    </a:lnTo>
                    <a:lnTo>
                      <a:pt x="1773963" y="571010"/>
                    </a:lnTo>
                    <a:lnTo>
                      <a:pt x="1770089" y="571928"/>
                    </a:lnTo>
                    <a:lnTo>
                      <a:pt x="1765987" y="572847"/>
                    </a:lnTo>
                    <a:lnTo>
                      <a:pt x="1761885" y="573765"/>
                    </a:lnTo>
                    <a:lnTo>
                      <a:pt x="1757100" y="574913"/>
                    </a:lnTo>
                    <a:lnTo>
                      <a:pt x="1752543" y="576061"/>
                    </a:lnTo>
                    <a:lnTo>
                      <a:pt x="1747301" y="577209"/>
                    </a:lnTo>
                    <a:lnTo>
                      <a:pt x="1741832" y="578357"/>
                    </a:lnTo>
                    <a:lnTo>
                      <a:pt x="1736136" y="579505"/>
                    </a:lnTo>
                    <a:lnTo>
                      <a:pt x="1730439" y="580653"/>
                    </a:lnTo>
                    <a:lnTo>
                      <a:pt x="1724058" y="582031"/>
                    </a:lnTo>
                    <a:lnTo>
                      <a:pt x="1717450" y="583409"/>
                    </a:lnTo>
                    <a:lnTo>
                      <a:pt x="1710842" y="584557"/>
                    </a:lnTo>
                    <a:lnTo>
                      <a:pt x="1703777" y="585934"/>
                    </a:lnTo>
                    <a:lnTo>
                      <a:pt x="1696258" y="587312"/>
                    </a:lnTo>
                    <a:lnTo>
                      <a:pt x="1688738" y="588460"/>
                    </a:lnTo>
                    <a:lnTo>
                      <a:pt x="1680762" y="589838"/>
                    </a:lnTo>
                    <a:lnTo>
                      <a:pt x="1672559" y="591215"/>
                    </a:lnTo>
                    <a:lnTo>
                      <a:pt x="1663899" y="592593"/>
                    </a:lnTo>
                    <a:lnTo>
                      <a:pt x="1648176" y="594889"/>
                    </a:lnTo>
                    <a:lnTo>
                      <a:pt x="1632908" y="596955"/>
                    </a:lnTo>
                    <a:lnTo>
                      <a:pt x="1618324" y="598792"/>
                    </a:lnTo>
                    <a:lnTo>
                      <a:pt x="1603968" y="600170"/>
                    </a:lnTo>
                    <a:lnTo>
                      <a:pt x="1590296" y="601318"/>
                    </a:lnTo>
                    <a:lnTo>
                      <a:pt x="1577307" y="602236"/>
                    </a:lnTo>
                    <a:lnTo>
                      <a:pt x="1564318" y="603155"/>
                    </a:lnTo>
                    <a:lnTo>
                      <a:pt x="1552013" y="604073"/>
                    </a:lnTo>
                    <a:lnTo>
                      <a:pt x="1540619" y="605221"/>
                    </a:lnTo>
                    <a:lnTo>
                      <a:pt x="1529225" y="606369"/>
                    </a:lnTo>
                    <a:lnTo>
                      <a:pt x="1518287" y="607977"/>
                    </a:lnTo>
                    <a:lnTo>
                      <a:pt x="1508261" y="609584"/>
                    </a:lnTo>
                    <a:lnTo>
                      <a:pt x="1498462" y="611650"/>
                    </a:lnTo>
                    <a:lnTo>
                      <a:pt x="1489119" y="614176"/>
                    </a:lnTo>
                    <a:lnTo>
                      <a:pt x="1480460" y="617390"/>
                    </a:lnTo>
                    <a:lnTo>
                      <a:pt x="1472257" y="621064"/>
                    </a:lnTo>
                    <a:lnTo>
                      <a:pt x="1460635" y="627952"/>
                    </a:lnTo>
                    <a:lnTo>
                      <a:pt x="1449925" y="635529"/>
                    </a:lnTo>
                    <a:lnTo>
                      <a:pt x="1439899" y="643566"/>
                    </a:lnTo>
                    <a:lnTo>
                      <a:pt x="1430328" y="652061"/>
                    </a:lnTo>
                    <a:lnTo>
                      <a:pt x="1421669" y="661245"/>
                    </a:lnTo>
                    <a:lnTo>
                      <a:pt x="1413465" y="671348"/>
                    </a:lnTo>
                    <a:lnTo>
                      <a:pt x="1405717" y="681680"/>
                    </a:lnTo>
                    <a:lnTo>
                      <a:pt x="1398653" y="692701"/>
                    </a:lnTo>
                    <a:lnTo>
                      <a:pt x="1391817" y="704411"/>
                    </a:lnTo>
                    <a:lnTo>
                      <a:pt x="1385209" y="717040"/>
                    </a:lnTo>
                    <a:lnTo>
                      <a:pt x="1379056" y="729898"/>
                    </a:lnTo>
                    <a:lnTo>
                      <a:pt x="1373587" y="743904"/>
                    </a:lnTo>
                    <a:lnTo>
                      <a:pt x="1367890" y="758598"/>
                    </a:lnTo>
                    <a:lnTo>
                      <a:pt x="1362193" y="773982"/>
                    </a:lnTo>
                    <a:lnTo>
                      <a:pt x="1356724" y="790284"/>
                    </a:lnTo>
                    <a:lnTo>
                      <a:pt x="1351711" y="807275"/>
                    </a:lnTo>
                    <a:lnTo>
                      <a:pt x="1348293" y="817378"/>
                    </a:lnTo>
                    <a:lnTo>
                      <a:pt x="1345331" y="827710"/>
                    </a:lnTo>
                    <a:lnTo>
                      <a:pt x="1340089" y="848374"/>
                    </a:lnTo>
                    <a:lnTo>
                      <a:pt x="1335532" y="869498"/>
                    </a:lnTo>
                    <a:lnTo>
                      <a:pt x="1332114" y="890622"/>
                    </a:lnTo>
                    <a:lnTo>
                      <a:pt x="1329152" y="911057"/>
                    </a:lnTo>
                    <a:lnTo>
                      <a:pt x="1326873" y="931262"/>
                    </a:lnTo>
                    <a:lnTo>
                      <a:pt x="1325961" y="941135"/>
                    </a:lnTo>
                    <a:lnTo>
                      <a:pt x="1325278" y="950549"/>
                    </a:lnTo>
                    <a:lnTo>
                      <a:pt x="1324594" y="959963"/>
                    </a:lnTo>
                    <a:lnTo>
                      <a:pt x="1324138" y="969147"/>
                    </a:lnTo>
                    <a:lnTo>
                      <a:pt x="1323682" y="977873"/>
                    </a:lnTo>
                    <a:lnTo>
                      <a:pt x="1323227" y="986138"/>
                    </a:lnTo>
                    <a:lnTo>
                      <a:pt x="1322999" y="994175"/>
                    </a:lnTo>
                    <a:lnTo>
                      <a:pt x="1322771" y="1001752"/>
                    </a:lnTo>
                    <a:lnTo>
                      <a:pt x="1322771" y="1009099"/>
                    </a:lnTo>
                    <a:lnTo>
                      <a:pt x="1322543" y="1015528"/>
                    </a:lnTo>
                    <a:lnTo>
                      <a:pt x="1322543" y="1021727"/>
                    </a:lnTo>
                    <a:lnTo>
                      <a:pt x="1322771" y="1027467"/>
                    </a:lnTo>
                    <a:lnTo>
                      <a:pt x="1322771" y="1032748"/>
                    </a:lnTo>
                    <a:lnTo>
                      <a:pt x="1322771" y="1037111"/>
                    </a:lnTo>
                    <a:lnTo>
                      <a:pt x="1322771" y="1041244"/>
                    </a:lnTo>
                    <a:lnTo>
                      <a:pt x="1322999" y="1044458"/>
                    </a:lnTo>
                    <a:lnTo>
                      <a:pt x="1322999" y="1046984"/>
                    </a:lnTo>
                    <a:lnTo>
                      <a:pt x="1323227" y="1049051"/>
                    </a:lnTo>
                    <a:lnTo>
                      <a:pt x="1323227" y="1049969"/>
                    </a:lnTo>
                    <a:lnTo>
                      <a:pt x="1323227" y="1050428"/>
                    </a:lnTo>
                    <a:lnTo>
                      <a:pt x="1323455" y="1049969"/>
                    </a:lnTo>
                    <a:lnTo>
                      <a:pt x="1323455" y="1049280"/>
                    </a:lnTo>
                    <a:lnTo>
                      <a:pt x="1323682" y="1048362"/>
                    </a:lnTo>
                    <a:lnTo>
                      <a:pt x="1324138" y="1046984"/>
                    </a:lnTo>
                    <a:lnTo>
                      <a:pt x="1324366" y="1045606"/>
                    </a:lnTo>
                    <a:lnTo>
                      <a:pt x="1324822" y="1043999"/>
                    </a:lnTo>
                    <a:lnTo>
                      <a:pt x="1325278" y="1041933"/>
                    </a:lnTo>
                    <a:lnTo>
                      <a:pt x="1326645" y="1037341"/>
                    </a:lnTo>
                    <a:lnTo>
                      <a:pt x="1328012" y="1032289"/>
                    </a:lnTo>
                    <a:lnTo>
                      <a:pt x="1329835" y="1026090"/>
                    </a:lnTo>
                    <a:lnTo>
                      <a:pt x="1331658" y="1019202"/>
                    </a:lnTo>
                    <a:lnTo>
                      <a:pt x="1333709" y="1011625"/>
                    </a:lnTo>
                    <a:lnTo>
                      <a:pt x="1335988" y="1003359"/>
                    </a:lnTo>
                    <a:lnTo>
                      <a:pt x="1338722" y="994863"/>
                    </a:lnTo>
                    <a:lnTo>
                      <a:pt x="1341457" y="985679"/>
                    </a:lnTo>
                    <a:lnTo>
                      <a:pt x="1344419" y="975806"/>
                    </a:lnTo>
                    <a:lnTo>
                      <a:pt x="1347609" y="965933"/>
                    </a:lnTo>
                    <a:lnTo>
                      <a:pt x="1350572" y="955601"/>
                    </a:lnTo>
                    <a:lnTo>
                      <a:pt x="1354218" y="944809"/>
                    </a:lnTo>
                    <a:lnTo>
                      <a:pt x="1361510" y="923226"/>
                    </a:lnTo>
                    <a:lnTo>
                      <a:pt x="1369257" y="900954"/>
                    </a:lnTo>
                    <a:lnTo>
                      <a:pt x="1377461" y="878912"/>
                    </a:lnTo>
                    <a:lnTo>
                      <a:pt x="1381790" y="868121"/>
                    </a:lnTo>
                    <a:lnTo>
                      <a:pt x="1385892" y="857100"/>
                    </a:lnTo>
                    <a:lnTo>
                      <a:pt x="1390450" y="846767"/>
                    </a:lnTo>
                    <a:lnTo>
                      <a:pt x="1394779" y="836894"/>
                    </a:lnTo>
                    <a:lnTo>
                      <a:pt x="1399337" y="826791"/>
                    </a:lnTo>
                    <a:lnTo>
                      <a:pt x="1404122" y="817607"/>
                    </a:lnTo>
                    <a:lnTo>
                      <a:pt x="1408452" y="808653"/>
                    </a:lnTo>
                    <a:lnTo>
                      <a:pt x="1413237" y="800387"/>
                    </a:lnTo>
                    <a:lnTo>
                      <a:pt x="1418023" y="792810"/>
                    </a:lnTo>
                    <a:lnTo>
                      <a:pt x="1422352" y="785692"/>
                    </a:lnTo>
                    <a:lnTo>
                      <a:pt x="1425770" y="780641"/>
                    </a:lnTo>
                    <a:lnTo>
                      <a:pt x="1428961" y="775589"/>
                    </a:lnTo>
                    <a:lnTo>
                      <a:pt x="1432151" y="770768"/>
                    </a:lnTo>
                    <a:lnTo>
                      <a:pt x="1435113" y="766175"/>
                    </a:lnTo>
                    <a:lnTo>
                      <a:pt x="1441038" y="757910"/>
                    </a:lnTo>
                    <a:lnTo>
                      <a:pt x="1446507" y="750562"/>
                    </a:lnTo>
                    <a:lnTo>
                      <a:pt x="1451292" y="743904"/>
                    </a:lnTo>
                    <a:lnTo>
                      <a:pt x="1456078" y="737934"/>
                    </a:lnTo>
                    <a:lnTo>
                      <a:pt x="1460179" y="732882"/>
                    </a:lnTo>
                    <a:lnTo>
                      <a:pt x="1464281" y="728520"/>
                    </a:lnTo>
                    <a:lnTo>
                      <a:pt x="1467471" y="724846"/>
                    </a:lnTo>
                    <a:lnTo>
                      <a:pt x="1470662" y="721632"/>
                    </a:lnTo>
                    <a:lnTo>
                      <a:pt x="1473168" y="719336"/>
                    </a:lnTo>
                    <a:lnTo>
                      <a:pt x="1475447" y="717499"/>
                    </a:lnTo>
                    <a:lnTo>
                      <a:pt x="1477270" y="715892"/>
                    </a:lnTo>
                    <a:lnTo>
                      <a:pt x="1478409" y="714744"/>
                    </a:lnTo>
                    <a:lnTo>
                      <a:pt x="1479093" y="714284"/>
                    </a:lnTo>
                    <a:lnTo>
                      <a:pt x="1479321" y="714055"/>
                    </a:lnTo>
                    <a:lnTo>
                      <a:pt x="1479093" y="714514"/>
                    </a:lnTo>
                    <a:lnTo>
                      <a:pt x="1478637" y="715662"/>
                    </a:lnTo>
                    <a:lnTo>
                      <a:pt x="1478182" y="717728"/>
                    </a:lnTo>
                    <a:lnTo>
                      <a:pt x="1477270" y="720254"/>
                    </a:lnTo>
                    <a:lnTo>
                      <a:pt x="1476359" y="723239"/>
                    </a:lnTo>
                    <a:lnTo>
                      <a:pt x="1475219" y="727142"/>
                    </a:lnTo>
                    <a:lnTo>
                      <a:pt x="1474080" y="731046"/>
                    </a:lnTo>
                    <a:lnTo>
                      <a:pt x="1473168" y="735638"/>
                    </a:lnTo>
                    <a:lnTo>
                      <a:pt x="1472257" y="740689"/>
                    </a:lnTo>
                    <a:lnTo>
                      <a:pt x="1471345" y="745511"/>
                    </a:lnTo>
                    <a:lnTo>
                      <a:pt x="1470662" y="751021"/>
                    </a:lnTo>
                    <a:lnTo>
                      <a:pt x="1470434" y="756532"/>
                    </a:lnTo>
                    <a:lnTo>
                      <a:pt x="1470206" y="762042"/>
                    </a:lnTo>
                    <a:lnTo>
                      <a:pt x="1470434" y="767553"/>
                    </a:lnTo>
                    <a:lnTo>
                      <a:pt x="1471117" y="773293"/>
                    </a:lnTo>
                    <a:lnTo>
                      <a:pt x="1472257" y="778574"/>
                    </a:lnTo>
                    <a:lnTo>
                      <a:pt x="1473624" y="790514"/>
                    </a:lnTo>
                    <a:lnTo>
                      <a:pt x="1475675" y="801994"/>
                    </a:lnTo>
                    <a:lnTo>
                      <a:pt x="1477498" y="813015"/>
                    </a:lnTo>
                    <a:lnTo>
                      <a:pt x="1479549" y="823577"/>
                    </a:lnTo>
                    <a:lnTo>
                      <a:pt x="1481828" y="833680"/>
                    </a:lnTo>
                    <a:lnTo>
                      <a:pt x="1484334" y="843094"/>
                    </a:lnTo>
                    <a:lnTo>
                      <a:pt x="1486613" y="852048"/>
                    </a:lnTo>
                    <a:lnTo>
                      <a:pt x="1489119" y="860084"/>
                    </a:lnTo>
                    <a:lnTo>
                      <a:pt x="1491398" y="867432"/>
                    </a:lnTo>
                    <a:lnTo>
                      <a:pt x="1493449" y="873631"/>
                    </a:lnTo>
                    <a:lnTo>
                      <a:pt x="1495500" y="879371"/>
                    </a:lnTo>
                    <a:lnTo>
                      <a:pt x="1496184" y="881897"/>
                    </a:lnTo>
                    <a:lnTo>
                      <a:pt x="1497323" y="884193"/>
                    </a:lnTo>
                    <a:lnTo>
                      <a:pt x="1498007" y="886260"/>
                    </a:lnTo>
                    <a:lnTo>
                      <a:pt x="1498690" y="887867"/>
                    </a:lnTo>
                    <a:lnTo>
                      <a:pt x="1499374" y="889474"/>
                    </a:lnTo>
                    <a:lnTo>
                      <a:pt x="1499830" y="890852"/>
                    </a:lnTo>
                    <a:lnTo>
                      <a:pt x="1500057" y="891770"/>
                    </a:lnTo>
                    <a:lnTo>
                      <a:pt x="1500513" y="892459"/>
                    </a:lnTo>
                    <a:lnTo>
                      <a:pt x="1500513" y="892918"/>
                    </a:lnTo>
                    <a:lnTo>
                      <a:pt x="1500741" y="893148"/>
                    </a:lnTo>
                    <a:lnTo>
                      <a:pt x="1500741" y="892689"/>
                    </a:lnTo>
                    <a:lnTo>
                      <a:pt x="1500741" y="891540"/>
                    </a:lnTo>
                    <a:lnTo>
                      <a:pt x="1500969" y="889474"/>
                    </a:lnTo>
                    <a:lnTo>
                      <a:pt x="1500969" y="886948"/>
                    </a:lnTo>
                    <a:lnTo>
                      <a:pt x="1501197" y="883963"/>
                    </a:lnTo>
                    <a:lnTo>
                      <a:pt x="1501653" y="880060"/>
                    </a:lnTo>
                    <a:lnTo>
                      <a:pt x="1502108" y="875698"/>
                    </a:lnTo>
                    <a:lnTo>
                      <a:pt x="1502564" y="870876"/>
                    </a:lnTo>
                    <a:lnTo>
                      <a:pt x="1503020" y="865365"/>
                    </a:lnTo>
                    <a:lnTo>
                      <a:pt x="1503703" y="859625"/>
                    </a:lnTo>
                    <a:lnTo>
                      <a:pt x="1504615" y="853426"/>
                    </a:lnTo>
                    <a:lnTo>
                      <a:pt x="1505526" y="846538"/>
                    </a:lnTo>
                    <a:lnTo>
                      <a:pt x="1506666" y="839649"/>
                    </a:lnTo>
                    <a:lnTo>
                      <a:pt x="1507805" y="832302"/>
                    </a:lnTo>
                    <a:lnTo>
                      <a:pt x="1508945" y="824725"/>
                    </a:lnTo>
                    <a:lnTo>
                      <a:pt x="1510312" y="816918"/>
                    </a:lnTo>
                    <a:lnTo>
                      <a:pt x="1513730" y="800846"/>
                    </a:lnTo>
                    <a:lnTo>
                      <a:pt x="1517604" y="784314"/>
                    </a:lnTo>
                    <a:lnTo>
                      <a:pt x="1522161" y="767783"/>
                    </a:lnTo>
                    <a:lnTo>
                      <a:pt x="1527630" y="751251"/>
                    </a:lnTo>
                    <a:lnTo>
                      <a:pt x="1533783" y="735179"/>
                    </a:lnTo>
                    <a:lnTo>
                      <a:pt x="1537201" y="727372"/>
                    </a:lnTo>
                    <a:lnTo>
                      <a:pt x="1540847" y="719795"/>
                    </a:lnTo>
                    <a:lnTo>
                      <a:pt x="1544493" y="712447"/>
                    </a:lnTo>
                    <a:lnTo>
                      <a:pt x="1548823" y="705559"/>
                    </a:lnTo>
                    <a:lnTo>
                      <a:pt x="1552924" y="698901"/>
                    </a:lnTo>
                    <a:lnTo>
                      <a:pt x="1557482" y="692701"/>
                    </a:lnTo>
                    <a:lnTo>
                      <a:pt x="1562951" y="686272"/>
                    </a:lnTo>
                    <a:lnTo>
                      <a:pt x="1568648" y="680073"/>
                    </a:lnTo>
                    <a:lnTo>
                      <a:pt x="1574800" y="674103"/>
                    </a:lnTo>
                    <a:lnTo>
                      <a:pt x="1581409" y="668363"/>
                    </a:lnTo>
                    <a:lnTo>
                      <a:pt x="1588017" y="663312"/>
                    </a:lnTo>
                    <a:lnTo>
                      <a:pt x="1595081" y="658031"/>
                    </a:lnTo>
                    <a:lnTo>
                      <a:pt x="1602373" y="653209"/>
                    </a:lnTo>
                    <a:lnTo>
                      <a:pt x="1609893" y="648847"/>
                    </a:lnTo>
                    <a:lnTo>
                      <a:pt x="1617641" y="644484"/>
                    </a:lnTo>
                    <a:lnTo>
                      <a:pt x="1625616" y="640581"/>
                    </a:lnTo>
                    <a:lnTo>
                      <a:pt x="1642251" y="633233"/>
                    </a:lnTo>
                    <a:lnTo>
                      <a:pt x="1660025" y="626804"/>
                    </a:lnTo>
                    <a:lnTo>
                      <a:pt x="1678028" y="621064"/>
                    </a:lnTo>
                    <a:lnTo>
                      <a:pt x="1687826" y="618079"/>
                    </a:lnTo>
                    <a:lnTo>
                      <a:pt x="1697625" y="614635"/>
                    </a:lnTo>
                    <a:lnTo>
                      <a:pt x="1707651" y="610502"/>
                    </a:lnTo>
                    <a:lnTo>
                      <a:pt x="1718134" y="606140"/>
                    </a:lnTo>
                    <a:lnTo>
                      <a:pt x="1728160" y="601548"/>
                    </a:lnTo>
                    <a:lnTo>
                      <a:pt x="1738414" y="596726"/>
                    </a:lnTo>
                    <a:lnTo>
                      <a:pt x="1747985" y="591904"/>
                    </a:lnTo>
                    <a:lnTo>
                      <a:pt x="1757100" y="587082"/>
                    </a:lnTo>
                    <a:lnTo>
                      <a:pt x="1765759" y="582490"/>
                    </a:lnTo>
                    <a:lnTo>
                      <a:pt x="1773963" y="578357"/>
                    </a:lnTo>
                    <a:lnTo>
                      <a:pt x="1777381" y="576291"/>
                    </a:lnTo>
                    <a:lnTo>
                      <a:pt x="1781027" y="574224"/>
                    </a:lnTo>
                    <a:lnTo>
                      <a:pt x="1784217" y="572388"/>
                    </a:lnTo>
                    <a:lnTo>
                      <a:pt x="1786952" y="570780"/>
                    </a:lnTo>
                    <a:lnTo>
                      <a:pt x="1789686" y="569403"/>
                    </a:lnTo>
                    <a:lnTo>
                      <a:pt x="1791965" y="568025"/>
                    </a:lnTo>
                    <a:lnTo>
                      <a:pt x="1794016" y="566647"/>
                    </a:lnTo>
                    <a:lnTo>
                      <a:pt x="1795839" y="565729"/>
                    </a:lnTo>
                    <a:lnTo>
                      <a:pt x="1797206" y="564811"/>
                    </a:lnTo>
                    <a:lnTo>
                      <a:pt x="1798118" y="564351"/>
                    </a:lnTo>
                    <a:close/>
                    <a:moveTo>
                      <a:pt x="2121928" y="414583"/>
                    </a:moveTo>
                    <a:cubicBezTo>
                      <a:pt x="2063124" y="419244"/>
                      <a:pt x="2038874" y="468263"/>
                      <a:pt x="2020153" y="656879"/>
                    </a:cubicBezTo>
                    <a:cubicBezTo>
                      <a:pt x="2076495" y="525652"/>
                      <a:pt x="2113580" y="451125"/>
                      <a:pt x="2246947" y="430085"/>
                    </a:cubicBezTo>
                    <a:cubicBezTo>
                      <a:pt x="2207722" y="424112"/>
                      <a:pt x="2175717" y="417337"/>
                      <a:pt x="2149329" y="415024"/>
                    </a:cubicBezTo>
                    <a:cubicBezTo>
                      <a:pt x="2139434" y="414158"/>
                      <a:pt x="2130328" y="413918"/>
                      <a:pt x="2121928" y="414583"/>
                    </a:cubicBezTo>
                    <a:close/>
                    <a:moveTo>
                      <a:pt x="3352488" y="149798"/>
                    </a:moveTo>
                    <a:cubicBezTo>
                      <a:pt x="3338946" y="137972"/>
                      <a:pt x="3282486" y="229333"/>
                      <a:pt x="3241761" y="261141"/>
                    </a:cubicBezTo>
                    <a:cubicBezTo>
                      <a:pt x="3201036" y="292949"/>
                      <a:pt x="3108478" y="320145"/>
                      <a:pt x="3108140" y="340646"/>
                    </a:cubicBezTo>
                    <a:cubicBezTo>
                      <a:pt x="3107801" y="361149"/>
                      <a:pt x="3194991" y="366217"/>
                      <a:pt x="3254170" y="316758"/>
                    </a:cubicBezTo>
                    <a:cubicBezTo>
                      <a:pt x="3313348" y="267299"/>
                      <a:pt x="3371645" y="174461"/>
                      <a:pt x="3352488" y="149798"/>
                    </a:cubicBezTo>
                    <a:close/>
                    <a:moveTo>
                      <a:pt x="2127130" y="37"/>
                    </a:moveTo>
                    <a:cubicBezTo>
                      <a:pt x="2295443" y="-2459"/>
                      <a:pt x="2490500" y="120208"/>
                      <a:pt x="2635278" y="311342"/>
                    </a:cubicBezTo>
                    <a:cubicBezTo>
                      <a:pt x="2600777" y="314551"/>
                      <a:pt x="2556047" y="321371"/>
                      <a:pt x="2542607" y="339925"/>
                    </a:cubicBezTo>
                    <a:lnTo>
                      <a:pt x="2542500" y="340209"/>
                    </a:lnTo>
                    <a:lnTo>
                      <a:pt x="2555679" y="340911"/>
                    </a:lnTo>
                    <a:cubicBezTo>
                      <a:pt x="2612277" y="344638"/>
                      <a:pt x="2674591" y="350922"/>
                      <a:pt x="2698395" y="358411"/>
                    </a:cubicBezTo>
                    <a:cubicBezTo>
                      <a:pt x="2742969" y="368395"/>
                      <a:pt x="2843172" y="492846"/>
                      <a:pt x="2835327" y="532785"/>
                    </a:cubicBezTo>
                    <a:cubicBezTo>
                      <a:pt x="2834970" y="569336"/>
                      <a:pt x="2764721" y="549188"/>
                      <a:pt x="2700535" y="563808"/>
                    </a:cubicBezTo>
                    <a:cubicBezTo>
                      <a:pt x="2692511" y="565636"/>
                      <a:pt x="2683076" y="568483"/>
                      <a:pt x="2672644" y="571993"/>
                    </a:cubicBezTo>
                    <a:lnTo>
                      <a:pt x="2654039" y="578672"/>
                    </a:lnTo>
                    <a:lnTo>
                      <a:pt x="2676665" y="578518"/>
                    </a:lnTo>
                    <a:cubicBezTo>
                      <a:pt x="2709293" y="576044"/>
                      <a:pt x="2725675" y="572367"/>
                      <a:pt x="2758303" y="616228"/>
                    </a:cubicBezTo>
                    <a:cubicBezTo>
                      <a:pt x="2782194" y="686833"/>
                      <a:pt x="2766505" y="672927"/>
                      <a:pt x="2717651" y="709299"/>
                    </a:cubicBezTo>
                    <a:cubicBezTo>
                      <a:pt x="2794675" y="689330"/>
                      <a:pt x="2817141" y="682198"/>
                      <a:pt x="2858862" y="710368"/>
                    </a:cubicBezTo>
                    <a:cubicBezTo>
                      <a:pt x="2911281" y="793811"/>
                      <a:pt x="2873839" y="800230"/>
                      <a:pt x="2842815" y="835533"/>
                    </a:cubicBezTo>
                    <a:cubicBezTo>
                      <a:pt x="2890955" y="794881"/>
                      <a:pt x="2930537" y="756369"/>
                      <a:pt x="2993654" y="806649"/>
                    </a:cubicBezTo>
                    <a:cubicBezTo>
                      <a:pt x="3047411" y="848638"/>
                      <a:pt x="3000073" y="948394"/>
                      <a:pt x="2954992" y="1035515"/>
                    </a:cubicBezTo>
                    <a:lnTo>
                      <a:pt x="2951254" y="1042722"/>
                    </a:lnTo>
                    <a:lnTo>
                      <a:pt x="2969009" y="1028714"/>
                    </a:lnTo>
                    <a:cubicBezTo>
                      <a:pt x="3206931" y="803414"/>
                      <a:pt x="3019865" y="373788"/>
                      <a:pt x="3070680" y="299573"/>
                    </a:cubicBezTo>
                    <a:cubicBezTo>
                      <a:pt x="3096354" y="259991"/>
                      <a:pt x="3138076" y="267480"/>
                      <a:pt x="3233286" y="217200"/>
                    </a:cubicBezTo>
                    <a:cubicBezTo>
                      <a:pt x="3264310" y="199014"/>
                      <a:pt x="3297295" y="77238"/>
                      <a:pt x="3344544" y="88826"/>
                    </a:cubicBezTo>
                    <a:cubicBezTo>
                      <a:pt x="3551190" y="139511"/>
                      <a:pt x="3695789" y="1189272"/>
                      <a:pt x="3202263" y="1493446"/>
                    </a:cubicBezTo>
                    <a:cubicBezTo>
                      <a:pt x="3022072" y="1591732"/>
                      <a:pt x="2704605" y="1645827"/>
                      <a:pt x="2341538" y="1275817"/>
                    </a:cubicBezTo>
                    <a:lnTo>
                      <a:pt x="2320522" y="1252914"/>
                    </a:lnTo>
                    <a:lnTo>
                      <a:pt x="2309436" y="1310192"/>
                    </a:lnTo>
                    <a:cubicBezTo>
                      <a:pt x="2268697" y="1602648"/>
                      <a:pt x="2460903" y="1880707"/>
                      <a:pt x="2642766" y="1575820"/>
                    </a:cubicBezTo>
                    <a:lnTo>
                      <a:pt x="2682348" y="1579029"/>
                    </a:lnTo>
                    <a:cubicBezTo>
                      <a:pt x="2639557" y="1704906"/>
                      <a:pt x="2552904" y="1820086"/>
                      <a:pt x="2430949" y="1799403"/>
                    </a:cubicBezTo>
                    <a:cubicBezTo>
                      <a:pt x="2287955" y="1781217"/>
                      <a:pt x="2227334" y="1686007"/>
                      <a:pt x="2175271" y="1626100"/>
                    </a:cubicBezTo>
                    <a:cubicBezTo>
                      <a:pt x="2104666" y="1609251"/>
                      <a:pt x="2024432" y="1551483"/>
                      <a:pt x="1945402" y="1498830"/>
                    </a:cubicBezTo>
                    <a:lnTo>
                      <a:pt x="1913999" y="1479061"/>
                    </a:lnTo>
                    <a:lnTo>
                      <a:pt x="1916326" y="1485156"/>
                    </a:lnTo>
                    <a:cubicBezTo>
                      <a:pt x="1968123" y="1599849"/>
                      <a:pt x="2057144" y="1673342"/>
                      <a:pt x="2118572" y="1704193"/>
                    </a:cubicBezTo>
                    <a:cubicBezTo>
                      <a:pt x="2058308" y="1920644"/>
                      <a:pt x="1924915" y="2173680"/>
                      <a:pt x="1889639" y="2205919"/>
                    </a:cubicBezTo>
                    <a:cubicBezTo>
                      <a:pt x="1661776" y="2414170"/>
                      <a:pt x="1536611" y="2546465"/>
                      <a:pt x="1469214" y="2538620"/>
                    </a:cubicBezTo>
                    <a:cubicBezTo>
                      <a:pt x="1376501" y="2530418"/>
                      <a:pt x="1231366" y="2301842"/>
                      <a:pt x="1242421" y="2263687"/>
                    </a:cubicBezTo>
                    <a:cubicBezTo>
                      <a:pt x="1279507" y="2172399"/>
                      <a:pt x="1416082" y="2161345"/>
                      <a:pt x="1446749" y="2111778"/>
                    </a:cubicBezTo>
                    <a:cubicBezTo>
                      <a:pt x="1457447" y="2033328"/>
                      <a:pt x="1437121" y="2009436"/>
                      <a:pt x="1436051" y="1947033"/>
                    </a:cubicBezTo>
                    <a:cubicBezTo>
                      <a:pt x="1348374" y="2141421"/>
                      <a:pt x="1087057" y="2099103"/>
                      <a:pt x="963853" y="1973447"/>
                    </a:cubicBezTo>
                    <a:lnTo>
                      <a:pt x="944799" y="1951261"/>
                    </a:lnTo>
                    <a:lnTo>
                      <a:pt x="947295" y="2019376"/>
                    </a:lnTo>
                    <a:cubicBezTo>
                      <a:pt x="949390" y="2083875"/>
                      <a:pt x="950014" y="2145833"/>
                      <a:pt x="943952" y="2200570"/>
                    </a:cubicBezTo>
                    <a:cubicBezTo>
                      <a:pt x="934681" y="2269392"/>
                      <a:pt x="871920" y="2322168"/>
                      <a:pt x="864788" y="2370665"/>
                    </a:cubicBezTo>
                    <a:cubicBezTo>
                      <a:pt x="860152" y="2414169"/>
                      <a:pt x="867285" y="2474790"/>
                      <a:pt x="850881" y="2501178"/>
                    </a:cubicBezTo>
                    <a:cubicBezTo>
                      <a:pt x="794539" y="2577489"/>
                      <a:pt x="445077" y="2481565"/>
                      <a:pt x="441155" y="2422014"/>
                    </a:cubicBezTo>
                    <a:cubicBezTo>
                      <a:pt x="435093" y="2326447"/>
                      <a:pt x="467542" y="2331439"/>
                      <a:pt x="480736" y="2286152"/>
                    </a:cubicBezTo>
                    <a:cubicBezTo>
                      <a:pt x="485283" y="2228651"/>
                      <a:pt x="494042" y="2186195"/>
                      <a:pt x="497535" y="2124933"/>
                    </a:cubicBezTo>
                    <a:lnTo>
                      <a:pt x="497942" y="2114524"/>
                    </a:lnTo>
                    <a:lnTo>
                      <a:pt x="486405" y="2092344"/>
                    </a:lnTo>
                    <a:cubicBezTo>
                      <a:pt x="370347" y="1891682"/>
                      <a:pt x="186411" y="1677403"/>
                      <a:pt x="267849" y="1245257"/>
                    </a:cubicBezTo>
                    <a:cubicBezTo>
                      <a:pt x="78499" y="1290990"/>
                      <a:pt x="45603" y="1179667"/>
                      <a:pt x="33317" y="1079175"/>
                    </a:cubicBezTo>
                    <a:lnTo>
                      <a:pt x="31852" y="1065094"/>
                    </a:lnTo>
                    <a:lnTo>
                      <a:pt x="21979" y="1060354"/>
                    </a:lnTo>
                    <a:cubicBezTo>
                      <a:pt x="-33941" y="1011500"/>
                      <a:pt x="20507" y="871013"/>
                      <a:pt x="143755" y="817346"/>
                    </a:cubicBezTo>
                    <a:cubicBezTo>
                      <a:pt x="82599" y="929049"/>
                      <a:pt x="172968" y="1003075"/>
                      <a:pt x="96660" y="1054475"/>
                    </a:cubicBezTo>
                    <a:lnTo>
                      <a:pt x="84035" y="1061560"/>
                    </a:lnTo>
                    <a:lnTo>
                      <a:pt x="127216" y="1100436"/>
                    </a:lnTo>
                    <a:cubicBezTo>
                      <a:pt x="334260" y="1246188"/>
                      <a:pt x="332037" y="643328"/>
                      <a:pt x="1080883" y="535993"/>
                    </a:cubicBezTo>
                    <a:cubicBezTo>
                      <a:pt x="799174" y="821981"/>
                      <a:pt x="776352" y="926107"/>
                      <a:pt x="720367" y="1085861"/>
                    </a:cubicBezTo>
                    <a:cubicBezTo>
                      <a:pt x="754956" y="1240265"/>
                      <a:pt x="877269" y="1283413"/>
                      <a:pt x="923626" y="1407864"/>
                    </a:cubicBezTo>
                    <a:cubicBezTo>
                      <a:pt x="897104" y="1443702"/>
                      <a:pt x="873124" y="1478603"/>
                      <a:pt x="851207" y="1512744"/>
                    </a:cubicBezTo>
                    <a:lnTo>
                      <a:pt x="830693" y="1547023"/>
                    </a:lnTo>
                    <a:lnTo>
                      <a:pt x="836146" y="1554089"/>
                    </a:lnTo>
                    <a:cubicBezTo>
                      <a:pt x="906838" y="1640012"/>
                      <a:pt x="1027082" y="1750506"/>
                      <a:pt x="1102279" y="1765170"/>
                    </a:cubicBezTo>
                    <a:cubicBezTo>
                      <a:pt x="1354481" y="1738425"/>
                      <a:pt x="1412315" y="1599756"/>
                      <a:pt x="1569591" y="1575268"/>
                    </a:cubicBezTo>
                    <a:lnTo>
                      <a:pt x="1576684" y="1574651"/>
                    </a:lnTo>
                    <a:lnTo>
                      <a:pt x="1588430" y="1571912"/>
                    </a:lnTo>
                    <a:cubicBezTo>
                      <a:pt x="1618513" y="1567182"/>
                      <a:pt x="1644441" y="1569786"/>
                      <a:pt x="1669089" y="1574646"/>
                    </a:cubicBezTo>
                    <a:lnTo>
                      <a:pt x="1678217" y="1576761"/>
                    </a:lnTo>
                    <a:lnTo>
                      <a:pt x="1710782" y="1581844"/>
                    </a:lnTo>
                    <a:lnTo>
                      <a:pt x="1742575" y="1589973"/>
                    </a:lnTo>
                    <a:lnTo>
                      <a:pt x="1767684" y="1594087"/>
                    </a:lnTo>
                    <a:cubicBezTo>
                      <a:pt x="1925271" y="1013033"/>
                      <a:pt x="1703086" y="1012869"/>
                      <a:pt x="1759044" y="666096"/>
                    </a:cubicBezTo>
                    <a:cubicBezTo>
                      <a:pt x="1601621" y="1095406"/>
                      <a:pt x="1830391" y="1093596"/>
                      <a:pt x="1684735" y="1488673"/>
                    </a:cubicBezTo>
                    <a:cubicBezTo>
                      <a:pt x="1615611" y="1495585"/>
                      <a:pt x="1583929" y="1465055"/>
                      <a:pt x="1477362" y="1509410"/>
                    </a:cubicBezTo>
                    <a:cubicBezTo>
                      <a:pt x="1369533" y="1562789"/>
                      <a:pt x="1265984" y="1654681"/>
                      <a:pt x="1153876" y="1669548"/>
                    </a:cubicBezTo>
                    <a:cubicBezTo>
                      <a:pt x="1048900" y="1670810"/>
                      <a:pt x="1014531" y="1631420"/>
                      <a:pt x="964113" y="1557797"/>
                    </a:cubicBezTo>
                    <a:lnTo>
                      <a:pt x="1166302" y="1139596"/>
                    </a:lnTo>
                    <a:lnTo>
                      <a:pt x="993491" y="1336600"/>
                    </a:lnTo>
                    <a:cubicBezTo>
                      <a:pt x="885196" y="1110795"/>
                      <a:pt x="875979" y="1201395"/>
                      <a:pt x="826934" y="1073188"/>
                    </a:cubicBezTo>
                    <a:cubicBezTo>
                      <a:pt x="846026" y="831665"/>
                      <a:pt x="1309077" y="405069"/>
                      <a:pt x="1380588" y="355037"/>
                    </a:cubicBezTo>
                    <a:cubicBezTo>
                      <a:pt x="1414790" y="325299"/>
                      <a:pt x="1521069" y="330780"/>
                      <a:pt x="1673624" y="294081"/>
                    </a:cubicBezTo>
                    <a:lnTo>
                      <a:pt x="1702334" y="286270"/>
                    </a:lnTo>
                    <a:lnTo>
                      <a:pt x="1695457" y="285283"/>
                    </a:lnTo>
                    <a:cubicBezTo>
                      <a:pt x="1654332" y="280920"/>
                      <a:pt x="1599550" y="280586"/>
                      <a:pt x="1525913" y="281388"/>
                    </a:cubicBezTo>
                    <a:cubicBezTo>
                      <a:pt x="1669977" y="58161"/>
                      <a:pt x="1924228" y="6099"/>
                      <a:pt x="2127130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838" tIns="60918" rIns="121838" bIns="6091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1218245">
                  <a:defRPr/>
                </a:pPr>
                <a:endParaRPr lang="en-US" sz="3199" kern="0" dirty="0">
                  <a:solidFill>
                    <a:sysClr val="windowText" lastClr="000000"/>
                  </a:solidFill>
                  <a:latin typeface="Segoe UI"/>
                </a:endParaRPr>
              </a:p>
            </p:txBody>
          </p:sp>
        </p:grpSp>
        <p:pic>
          <p:nvPicPr>
            <p:cNvPr id="1026" name="Picture 2" descr="Image result for teradata logo">
              <a:extLst>
                <a:ext uri="{FF2B5EF4-FFF2-40B4-BE49-F238E27FC236}">
                  <a16:creationId xmlns:a16="http://schemas.microsoft.com/office/drawing/2014/main" id="{BA42C1E8-0ED6-47BA-951E-B9C0B74859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846" y="1759005"/>
              <a:ext cx="908528" cy="233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Image result for mongodb logo">
              <a:extLst>
                <a:ext uri="{FF2B5EF4-FFF2-40B4-BE49-F238E27FC236}">
                  <a16:creationId xmlns:a16="http://schemas.microsoft.com/office/drawing/2014/main" id="{8C8AA283-281A-4CBB-808A-91EB5494FA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9707" y="2375013"/>
              <a:ext cx="1192899" cy="322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Image result for sap hana logo">
              <a:extLst>
                <a:ext uri="{FF2B5EF4-FFF2-40B4-BE49-F238E27FC236}">
                  <a16:creationId xmlns:a16="http://schemas.microsoft.com/office/drawing/2014/main" id="{899BFBB6-5303-4C48-832C-6AC2ED8386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0353" y="2724287"/>
              <a:ext cx="975969" cy="2682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Image result for azure cosmosdb">
              <a:extLst>
                <a:ext uri="{FF2B5EF4-FFF2-40B4-BE49-F238E27FC236}">
                  <a16:creationId xmlns:a16="http://schemas.microsoft.com/office/drawing/2014/main" id="{3D871CD6-2F77-4569-B5BB-D088CACA7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3599" y="3154932"/>
              <a:ext cx="925693" cy="485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2" name="Picture 28" descr="Image result for oracle logo">
              <a:extLst>
                <a:ext uri="{FF2B5EF4-FFF2-40B4-BE49-F238E27FC236}">
                  <a16:creationId xmlns:a16="http://schemas.microsoft.com/office/drawing/2014/main" id="{A79C8102-0341-492A-855A-00335D8A59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8264" y="2108652"/>
              <a:ext cx="1223310" cy="160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" name="Graphic 204">
              <a:extLst>
                <a:ext uri="{FF2B5EF4-FFF2-40B4-BE49-F238E27FC236}">
                  <a16:creationId xmlns:a16="http://schemas.microsoft.com/office/drawing/2014/main" id="{B7CE82BD-533A-493B-B068-14610775D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3394943" y="3091380"/>
              <a:ext cx="555894" cy="5558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63857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4770A72-8027-7F4E-9975-F4D890A385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1790"/>
          <a:stretch>
            <a:fillRect/>
          </a:stretch>
        </p:blipFill>
        <p:spPr/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64784" y="4427984"/>
            <a:ext cx="7741915" cy="2117812"/>
          </a:xfrm>
        </p:spPr>
        <p:txBody>
          <a:bodyPr/>
          <a:lstStyle/>
          <a:p>
            <a:r>
              <a:rPr lang="pt-BR" sz="8800" dirty="0" err="1"/>
              <a:t>Should</a:t>
            </a:r>
            <a:r>
              <a:rPr lang="pt-BR" sz="8800" dirty="0"/>
              <a:t> i </a:t>
            </a:r>
            <a:r>
              <a:rPr lang="pt-BR" sz="8800" dirty="0" err="1"/>
              <a:t>migrate</a:t>
            </a:r>
            <a:r>
              <a:rPr lang="pt-BR" sz="8800" dirty="0"/>
              <a:t> </a:t>
            </a:r>
            <a:r>
              <a:rPr lang="pt-BR" sz="8800" dirty="0" err="1"/>
              <a:t>my</a:t>
            </a:r>
            <a:r>
              <a:rPr lang="pt-BR" sz="8800" dirty="0"/>
              <a:t> SQL Server </a:t>
            </a:r>
            <a:r>
              <a:rPr lang="pt-BR" sz="8800" dirty="0" err="1"/>
              <a:t>to</a:t>
            </a:r>
            <a:r>
              <a:rPr lang="pt-BR" sz="8800" dirty="0"/>
              <a:t> Cloud?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652073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F979F493-830D-4A5B-B97D-98DFAD0E0AF8}"/>
              </a:ext>
            </a:extLst>
          </p:cNvPr>
          <p:cNvSpPr/>
          <p:nvPr/>
        </p:nvSpPr>
        <p:spPr bwMode="auto">
          <a:xfrm>
            <a:off x="2882573" y="2983119"/>
            <a:ext cx="10673800" cy="5575769"/>
          </a:xfrm>
          <a:custGeom>
            <a:avLst/>
            <a:gdLst>
              <a:gd name="connsiteX0" fmla="*/ 6096000 w 12192000"/>
              <a:gd name="connsiteY0" fmla="*/ 0 h 6368847"/>
              <a:gd name="connsiteX1" fmla="*/ 12192000 w 12192000"/>
              <a:gd name="connsiteY1" fmla="*/ 6096000 h 6368847"/>
              <a:gd name="connsiteX2" fmla="*/ 12185101 w 12192000"/>
              <a:gd name="connsiteY2" fmla="*/ 6368847 h 6368847"/>
              <a:gd name="connsiteX3" fmla="*/ 6899 w 12192000"/>
              <a:gd name="connsiteY3" fmla="*/ 6368847 h 6368847"/>
              <a:gd name="connsiteX4" fmla="*/ 0 w 12192000"/>
              <a:gd name="connsiteY4" fmla="*/ 6096000 h 6368847"/>
              <a:gd name="connsiteX5" fmla="*/ 6096000 w 12192000"/>
              <a:gd name="connsiteY5" fmla="*/ 0 h 6368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368847">
                <a:moveTo>
                  <a:pt x="6096000" y="0"/>
                </a:moveTo>
                <a:cubicBezTo>
                  <a:pt x="9462728" y="0"/>
                  <a:pt x="12192000" y="2729272"/>
                  <a:pt x="12192000" y="6096000"/>
                </a:cubicBezTo>
                <a:lnTo>
                  <a:pt x="12185101" y="6368847"/>
                </a:lnTo>
                <a:lnTo>
                  <a:pt x="6899" y="6368847"/>
                </a:lnTo>
                <a:lnTo>
                  <a:pt x="0" y="6096000"/>
                </a:lnTo>
                <a:cubicBezTo>
                  <a:pt x="0" y="2729272"/>
                  <a:pt x="2729272" y="0"/>
                  <a:pt x="6096000" y="0"/>
                </a:cubicBez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243641" tIns="194913" rIns="243641" bIns="19491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242114">
              <a:defRPr/>
            </a:pPr>
            <a:endParaRPr lang="en-US" sz="2666" kern="0" dirty="0">
              <a:solidFill>
                <a:srgbClr val="0078D4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40D164CE-FDAD-434C-A21E-8DE9D2D94823}"/>
              </a:ext>
            </a:extLst>
          </p:cNvPr>
          <p:cNvCxnSpPr>
            <a:cxnSpLocks/>
          </p:cNvCxnSpPr>
          <p:nvPr/>
        </p:nvCxnSpPr>
        <p:spPr>
          <a:xfrm>
            <a:off x="-137669" y="4942961"/>
            <a:ext cx="8385894" cy="3619102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ysDot"/>
            <a:headEnd type="none" w="lg" len="med"/>
            <a:tailEnd type="none" w="lg" len="med"/>
          </a:ln>
          <a:effectLst/>
        </p:spPr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727DB3C-35B8-4718-BCEA-D300C86658A9}"/>
              </a:ext>
            </a:extLst>
          </p:cNvPr>
          <p:cNvCxnSpPr>
            <a:cxnSpLocks/>
          </p:cNvCxnSpPr>
          <p:nvPr/>
        </p:nvCxnSpPr>
        <p:spPr>
          <a:xfrm>
            <a:off x="470451" y="460886"/>
            <a:ext cx="7777774" cy="8101174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ysDot"/>
            <a:headEnd type="none" w="lg" len="med"/>
            <a:tailEnd type="none" w="lg" len="med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99E5A5D-3208-48D7-85F4-72BE9BD74315}"/>
              </a:ext>
            </a:extLst>
          </p:cNvPr>
          <p:cNvCxnSpPr>
            <a:cxnSpLocks/>
          </p:cNvCxnSpPr>
          <p:nvPr/>
        </p:nvCxnSpPr>
        <p:spPr>
          <a:xfrm flipH="1">
            <a:off x="8265351" y="5111908"/>
            <a:ext cx="7961330" cy="3450152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ysDot"/>
            <a:headEnd type="none" w="lg" len="med"/>
            <a:tailEnd type="none" w="lg" len="med"/>
          </a:ln>
          <a:effectLst/>
        </p:spPr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0E0C3124-D125-4895-A3B9-15CDB21F8DA3}"/>
              </a:ext>
            </a:extLst>
          </p:cNvPr>
          <p:cNvCxnSpPr>
            <a:cxnSpLocks/>
          </p:cNvCxnSpPr>
          <p:nvPr/>
        </p:nvCxnSpPr>
        <p:spPr>
          <a:xfrm flipH="1">
            <a:off x="8254749" y="348037"/>
            <a:ext cx="31544" cy="7570893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ysDot"/>
            <a:headEnd type="none" w="lg" len="med"/>
            <a:tailEnd type="none" w="lg" len="med"/>
          </a:ln>
          <a:effectLst/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9B74686-E48D-4139-86F7-FDC632587338}"/>
              </a:ext>
            </a:extLst>
          </p:cNvPr>
          <p:cNvCxnSpPr>
            <a:cxnSpLocks/>
          </p:cNvCxnSpPr>
          <p:nvPr/>
        </p:nvCxnSpPr>
        <p:spPr>
          <a:xfrm flipH="1">
            <a:off x="8248228" y="460891"/>
            <a:ext cx="7828855" cy="8101169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ysDot"/>
            <a:headEnd type="none" w="lg" len="med"/>
            <a:tailEnd type="none" w="lg" len="med"/>
          </a:ln>
          <a:effectLst/>
        </p:spPr>
      </p:cxn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B9FDB6E-A3EA-4BE7-9EA4-483CC84860BC}"/>
              </a:ext>
            </a:extLst>
          </p:cNvPr>
          <p:cNvGrpSpPr/>
          <p:nvPr/>
        </p:nvGrpSpPr>
        <p:grpSpPr>
          <a:xfrm>
            <a:off x="8141946" y="1396779"/>
            <a:ext cx="2459311" cy="3109553"/>
            <a:chOff x="6015840" y="787198"/>
            <a:chExt cx="1845988" cy="2334068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127FF465-DE48-47EB-A26C-1B2A776AC535}"/>
                </a:ext>
              </a:extLst>
            </p:cNvPr>
            <p:cNvSpPr/>
            <p:nvPr/>
          </p:nvSpPr>
          <p:spPr>
            <a:xfrm>
              <a:off x="6015840" y="787198"/>
              <a:ext cx="1845988" cy="561862"/>
            </a:xfrm>
            <a:prstGeom prst="rect">
              <a:avLst/>
            </a:prstGeom>
          </p:spPr>
          <p:txBody>
            <a:bodyPr wrap="square" lIns="243641">
              <a:spAutoFit/>
            </a:bodyPr>
            <a:lstStyle/>
            <a:p>
              <a:pPr algn="ctr" defTabSz="1217997">
                <a:defRPr/>
              </a:pPr>
              <a:r>
                <a:rPr lang="en-US" sz="2132" kern="0" dirty="0">
                  <a:solidFill>
                    <a:srgbClr val="243A5E"/>
                  </a:solidFill>
                  <a:latin typeface="Segoe UI Semibold"/>
                </a:rPr>
                <a:t>Security </a:t>
              </a:r>
              <a:br>
                <a:rPr lang="en-US" sz="2132" kern="0" dirty="0">
                  <a:solidFill>
                    <a:srgbClr val="243A5E"/>
                  </a:solidFill>
                  <a:latin typeface="Segoe UI Semibold"/>
                </a:rPr>
              </a:br>
              <a:r>
                <a:rPr lang="en-US" sz="2132" kern="0" dirty="0">
                  <a:solidFill>
                    <a:srgbClr val="243A5E"/>
                  </a:solidFill>
                  <a:latin typeface="Segoe UI Semibold"/>
                </a:rPr>
                <a:t>threats</a:t>
              </a:r>
            </a:p>
          </p:txBody>
        </p:sp>
        <p:grpSp>
          <p:nvGrpSpPr>
            <p:cNvPr id="88" name="Group 30">
              <a:extLst>
                <a:ext uri="{FF2B5EF4-FFF2-40B4-BE49-F238E27FC236}">
                  <a16:creationId xmlns:a16="http://schemas.microsoft.com/office/drawing/2014/main" id="{CE80541C-ABEE-4FC1-BC56-1AF21DBAC5A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392440" y="2714866"/>
              <a:ext cx="406400" cy="406400"/>
              <a:chOff x="6738" y="804"/>
              <a:chExt cx="256" cy="256"/>
            </a:xfrm>
          </p:grpSpPr>
          <p:sp>
            <p:nvSpPr>
              <p:cNvPr id="89" name="Freeform 31">
                <a:extLst>
                  <a:ext uri="{FF2B5EF4-FFF2-40B4-BE49-F238E27FC236}">
                    <a16:creationId xmlns:a16="http://schemas.microsoft.com/office/drawing/2014/main" id="{4EF1A127-862F-4361-8316-4D0D39E7A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4" y="810"/>
                <a:ext cx="232" cy="247"/>
              </a:xfrm>
              <a:custGeom>
                <a:avLst/>
                <a:gdLst>
                  <a:gd name="T0" fmla="*/ 180 w 373"/>
                  <a:gd name="T1" fmla="*/ 393 h 397"/>
                  <a:gd name="T2" fmla="*/ 180 w 373"/>
                  <a:gd name="T3" fmla="*/ 393 h 397"/>
                  <a:gd name="T4" fmla="*/ 137 w 373"/>
                  <a:gd name="T5" fmla="*/ 365 h 397"/>
                  <a:gd name="T6" fmla="*/ 95 w 373"/>
                  <a:gd name="T7" fmla="*/ 332 h 397"/>
                  <a:gd name="T8" fmla="*/ 58 w 373"/>
                  <a:gd name="T9" fmla="*/ 294 h 397"/>
                  <a:gd name="T10" fmla="*/ 28 w 373"/>
                  <a:gd name="T11" fmla="*/ 250 h 397"/>
                  <a:gd name="T12" fmla="*/ 8 w 373"/>
                  <a:gd name="T13" fmla="*/ 201 h 397"/>
                  <a:gd name="T14" fmla="*/ 0 w 373"/>
                  <a:gd name="T15" fmla="*/ 146 h 397"/>
                  <a:gd name="T16" fmla="*/ 0 w 373"/>
                  <a:gd name="T17" fmla="*/ 53 h 397"/>
                  <a:gd name="T18" fmla="*/ 13 w 373"/>
                  <a:gd name="T19" fmla="*/ 52 h 397"/>
                  <a:gd name="T20" fmla="*/ 69 w 373"/>
                  <a:gd name="T21" fmla="*/ 43 h 397"/>
                  <a:gd name="T22" fmla="*/ 120 w 373"/>
                  <a:gd name="T23" fmla="*/ 19 h 397"/>
                  <a:gd name="T24" fmla="*/ 152 w 373"/>
                  <a:gd name="T25" fmla="*/ 4 h 397"/>
                  <a:gd name="T26" fmla="*/ 187 w 373"/>
                  <a:gd name="T27" fmla="*/ 0 h 397"/>
                  <a:gd name="T28" fmla="*/ 222 w 373"/>
                  <a:gd name="T29" fmla="*/ 4 h 397"/>
                  <a:gd name="T30" fmla="*/ 253 w 373"/>
                  <a:gd name="T31" fmla="*/ 19 h 397"/>
                  <a:gd name="T32" fmla="*/ 304 w 373"/>
                  <a:gd name="T33" fmla="*/ 43 h 397"/>
                  <a:gd name="T34" fmla="*/ 361 w 373"/>
                  <a:gd name="T35" fmla="*/ 52 h 397"/>
                  <a:gd name="T36" fmla="*/ 373 w 373"/>
                  <a:gd name="T37" fmla="*/ 53 h 397"/>
                  <a:gd name="T38" fmla="*/ 373 w 373"/>
                  <a:gd name="T39" fmla="*/ 146 h 397"/>
                  <a:gd name="T40" fmla="*/ 366 w 373"/>
                  <a:gd name="T41" fmla="*/ 201 h 397"/>
                  <a:gd name="T42" fmla="*/ 346 w 373"/>
                  <a:gd name="T43" fmla="*/ 250 h 397"/>
                  <a:gd name="T44" fmla="*/ 316 w 373"/>
                  <a:gd name="T45" fmla="*/ 294 h 397"/>
                  <a:gd name="T46" fmla="*/ 278 w 373"/>
                  <a:gd name="T47" fmla="*/ 332 h 397"/>
                  <a:gd name="T48" fmla="*/ 237 w 373"/>
                  <a:gd name="T49" fmla="*/ 365 h 397"/>
                  <a:gd name="T50" fmla="*/ 194 w 373"/>
                  <a:gd name="T51" fmla="*/ 393 h 397"/>
                  <a:gd name="T52" fmla="*/ 187 w 373"/>
                  <a:gd name="T53" fmla="*/ 397 h 397"/>
                  <a:gd name="T54" fmla="*/ 180 w 373"/>
                  <a:gd name="T55" fmla="*/ 393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73" h="397">
                    <a:moveTo>
                      <a:pt x="180" y="393"/>
                    </a:moveTo>
                    <a:lnTo>
                      <a:pt x="180" y="393"/>
                    </a:lnTo>
                    <a:cubicBezTo>
                      <a:pt x="166" y="385"/>
                      <a:pt x="151" y="375"/>
                      <a:pt x="137" y="365"/>
                    </a:cubicBezTo>
                    <a:cubicBezTo>
                      <a:pt x="122" y="355"/>
                      <a:pt x="108" y="344"/>
                      <a:pt x="95" y="332"/>
                    </a:cubicBezTo>
                    <a:cubicBezTo>
                      <a:pt x="82" y="320"/>
                      <a:pt x="70" y="307"/>
                      <a:pt x="58" y="294"/>
                    </a:cubicBezTo>
                    <a:cubicBezTo>
                      <a:pt x="46" y="280"/>
                      <a:pt x="36" y="265"/>
                      <a:pt x="28" y="250"/>
                    </a:cubicBezTo>
                    <a:cubicBezTo>
                      <a:pt x="19" y="234"/>
                      <a:pt x="13" y="218"/>
                      <a:pt x="8" y="201"/>
                    </a:cubicBezTo>
                    <a:cubicBezTo>
                      <a:pt x="3" y="183"/>
                      <a:pt x="0" y="165"/>
                      <a:pt x="0" y="146"/>
                    </a:cubicBezTo>
                    <a:lnTo>
                      <a:pt x="0" y="53"/>
                    </a:lnTo>
                    <a:lnTo>
                      <a:pt x="13" y="52"/>
                    </a:lnTo>
                    <a:cubicBezTo>
                      <a:pt x="32" y="51"/>
                      <a:pt x="51" y="48"/>
                      <a:pt x="69" y="43"/>
                    </a:cubicBezTo>
                    <a:cubicBezTo>
                      <a:pt x="87" y="38"/>
                      <a:pt x="104" y="30"/>
                      <a:pt x="120" y="19"/>
                    </a:cubicBezTo>
                    <a:cubicBezTo>
                      <a:pt x="131" y="13"/>
                      <a:pt x="141" y="8"/>
                      <a:pt x="152" y="4"/>
                    </a:cubicBezTo>
                    <a:cubicBezTo>
                      <a:pt x="163" y="1"/>
                      <a:pt x="174" y="0"/>
                      <a:pt x="187" y="0"/>
                    </a:cubicBezTo>
                    <a:cubicBezTo>
                      <a:pt x="199" y="0"/>
                      <a:pt x="211" y="1"/>
                      <a:pt x="222" y="4"/>
                    </a:cubicBezTo>
                    <a:cubicBezTo>
                      <a:pt x="232" y="8"/>
                      <a:pt x="243" y="13"/>
                      <a:pt x="253" y="19"/>
                    </a:cubicBezTo>
                    <a:cubicBezTo>
                      <a:pt x="270" y="30"/>
                      <a:pt x="287" y="38"/>
                      <a:pt x="304" y="43"/>
                    </a:cubicBezTo>
                    <a:cubicBezTo>
                      <a:pt x="322" y="48"/>
                      <a:pt x="341" y="51"/>
                      <a:pt x="361" y="52"/>
                    </a:cubicBezTo>
                    <a:lnTo>
                      <a:pt x="373" y="53"/>
                    </a:lnTo>
                    <a:lnTo>
                      <a:pt x="373" y="146"/>
                    </a:lnTo>
                    <a:cubicBezTo>
                      <a:pt x="373" y="165"/>
                      <a:pt x="371" y="183"/>
                      <a:pt x="366" y="201"/>
                    </a:cubicBezTo>
                    <a:cubicBezTo>
                      <a:pt x="361" y="218"/>
                      <a:pt x="354" y="234"/>
                      <a:pt x="346" y="250"/>
                    </a:cubicBezTo>
                    <a:cubicBezTo>
                      <a:pt x="337" y="265"/>
                      <a:pt x="327" y="280"/>
                      <a:pt x="316" y="294"/>
                    </a:cubicBezTo>
                    <a:cubicBezTo>
                      <a:pt x="304" y="307"/>
                      <a:pt x="292" y="320"/>
                      <a:pt x="278" y="332"/>
                    </a:cubicBezTo>
                    <a:cubicBezTo>
                      <a:pt x="265" y="344"/>
                      <a:pt x="251" y="355"/>
                      <a:pt x="237" y="365"/>
                    </a:cubicBezTo>
                    <a:cubicBezTo>
                      <a:pt x="223" y="375"/>
                      <a:pt x="208" y="385"/>
                      <a:pt x="194" y="393"/>
                    </a:cubicBezTo>
                    <a:lnTo>
                      <a:pt x="187" y="397"/>
                    </a:lnTo>
                    <a:lnTo>
                      <a:pt x="180" y="393"/>
                    </a:lnTo>
                    <a:close/>
                  </a:path>
                </a:pathLst>
              </a:custGeom>
              <a:solidFill>
                <a:srgbClr val="50E6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90" name="AutoShape 29">
                <a:extLst>
                  <a:ext uri="{FF2B5EF4-FFF2-40B4-BE49-F238E27FC236}">
                    <a16:creationId xmlns:a16="http://schemas.microsoft.com/office/drawing/2014/main" id="{BAE9E6B7-E1C5-4EE4-A9C0-9946FDC49AE1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6738" y="804"/>
                <a:ext cx="256" cy="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91" name="Freeform 32">
                <a:extLst>
                  <a:ext uri="{FF2B5EF4-FFF2-40B4-BE49-F238E27FC236}">
                    <a16:creationId xmlns:a16="http://schemas.microsoft.com/office/drawing/2014/main" id="{8735BABF-F7C8-4B76-83B5-DBC9EF44F8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2" y="984"/>
                <a:ext cx="16" cy="16"/>
              </a:xfrm>
              <a:custGeom>
                <a:avLst/>
                <a:gdLst>
                  <a:gd name="T0" fmla="*/ 0 w 27"/>
                  <a:gd name="T1" fmla="*/ 26 h 26"/>
                  <a:gd name="T2" fmla="*/ 0 w 27"/>
                  <a:gd name="T3" fmla="*/ 26 h 26"/>
                  <a:gd name="T4" fmla="*/ 0 w 27"/>
                  <a:gd name="T5" fmla="*/ 0 h 26"/>
                  <a:gd name="T6" fmla="*/ 27 w 27"/>
                  <a:gd name="T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6">
                    <a:moveTo>
                      <a:pt x="0" y="26"/>
                    </a:moveTo>
                    <a:lnTo>
                      <a:pt x="0" y="26"/>
                    </a:lnTo>
                    <a:lnTo>
                      <a:pt x="0" y="0"/>
                    </a:lnTo>
                    <a:lnTo>
                      <a:pt x="27" y="0"/>
                    </a:lnTo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92" name="Freeform 34">
                <a:extLst>
                  <a:ext uri="{FF2B5EF4-FFF2-40B4-BE49-F238E27FC236}">
                    <a16:creationId xmlns:a16="http://schemas.microsoft.com/office/drawing/2014/main" id="{9282C926-2440-4D6B-979C-252737428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2" y="984"/>
                <a:ext cx="16" cy="16"/>
              </a:xfrm>
              <a:custGeom>
                <a:avLst/>
                <a:gdLst>
                  <a:gd name="T0" fmla="*/ 27 w 27"/>
                  <a:gd name="T1" fmla="*/ 0 h 26"/>
                  <a:gd name="T2" fmla="*/ 27 w 27"/>
                  <a:gd name="T3" fmla="*/ 0 h 26"/>
                  <a:gd name="T4" fmla="*/ 27 w 27"/>
                  <a:gd name="T5" fmla="*/ 26 h 26"/>
                  <a:gd name="T6" fmla="*/ 0 w 27"/>
                  <a:gd name="T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6">
                    <a:moveTo>
                      <a:pt x="27" y="0"/>
                    </a:moveTo>
                    <a:lnTo>
                      <a:pt x="27" y="0"/>
                    </a:lnTo>
                    <a:lnTo>
                      <a:pt x="27" y="26"/>
                    </a:lnTo>
                    <a:lnTo>
                      <a:pt x="0" y="26"/>
                    </a:lnTo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93" name="Freeform 33">
                <a:extLst>
                  <a:ext uri="{FF2B5EF4-FFF2-40B4-BE49-F238E27FC236}">
                    <a16:creationId xmlns:a16="http://schemas.microsoft.com/office/drawing/2014/main" id="{FB5A39FD-AAE3-4E2F-9652-2B77758CC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2" y="851"/>
                <a:ext cx="16" cy="116"/>
              </a:xfrm>
              <a:custGeom>
                <a:avLst/>
                <a:gdLst>
                  <a:gd name="T0" fmla="*/ 27 w 27"/>
                  <a:gd name="T1" fmla="*/ 187 h 187"/>
                  <a:gd name="T2" fmla="*/ 27 w 27"/>
                  <a:gd name="T3" fmla="*/ 187 h 187"/>
                  <a:gd name="T4" fmla="*/ 0 w 27"/>
                  <a:gd name="T5" fmla="*/ 187 h 187"/>
                  <a:gd name="T6" fmla="*/ 0 w 27"/>
                  <a:gd name="T7" fmla="*/ 0 h 187"/>
                  <a:gd name="T8" fmla="*/ 27 w 27"/>
                  <a:gd name="T9" fmla="*/ 0 h 187"/>
                  <a:gd name="T10" fmla="*/ 27 w 27"/>
                  <a:gd name="T11" fmla="*/ 187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87">
                    <a:moveTo>
                      <a:pt x="27" y="187"/>
                    </a:moveTo>
                    <a:lnTo>
                      <a:pt x="27" y="187"/>
                    </a:lnTo>
                    <a:lnTo>
                      <a:pt x="0" y="187"/>
                    </a:lnTo>
                    <a:lnTo>
                      <a:pt x="0" y="0"/>
                    </a:lnTo>
                    <a:lnTo>
                      <a:pt x="27" y="0"/>
                    </a:lnTo>
                    <a:lnTo>
                      <a:pt x="27" y="187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47A7D44-978A-40BD-AD95-B6918BAF16EB}"/>
              </a:ext>
            </a:extLst>
          </p:cNvPr>
          <p:cNvGrpSpPr/>
          <p:nvPr/>
        </p:nvGrpSpPr>
        <p:grpSpPr>
          <a:xfrm>
            <a:off x="12220001" y="6482815"/>
            <a:ext cx="4044997" cy="1278768"/>
            <a:chOff x="9077264" y="4604838"/>
            <a:chExt cx="3036225" cy="959859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D1B297A-8B91-4AEA-B87D-3A94E3D6BBC5}"/>
                </a:ext>
              </a:extLst>
            </p:cNvPr>
            <p:cNvSpPr/>
            <p:nvPr/>
          </p:nvSpPr>
          <p:spPr>
            <a:xfrm>
              <a:off x="9985065" y="4604838"/>
              <a:ext cx="2128424" cy="561862"/>
            </a:xfrm>
            <a:prstGeom prst="rect">
              <a:avLst/>
            </a:prstGeom>
          </p:spPr>
          <p:txBody>
            <a:bodyPr wrap="square" lIns="243641">
              <a:spAutoFit/>
            </a:bodyPr>
            <a:lstStyle/>
            <a:p>
              <a:pPr algn="ctr" defTabSz="1217997">
                <a:spcAft>
                  <a:spcPts val="1066"/>
                </a:spcAft>
                <a:defRPr/>
              </a:pPr>
              <a:r>
                <a:rPr lang="en-US" sz="2132" kern="0" dirty="0">
                  <a:solidFill>
                    <a:srgbClr val="243A5E"/>
                  </a:solidFill>
                  <a:latin typeface="Segoe UI Semibold"/>
                </a:rPr>
                <a:t>Software end </a:t>
              </a:r>
              <a:br>
                <a:rPr lang="en-US" sz="2132" kern="0" dirty="0">
                  <a:solidFill>
                    <a:srgbClr val="243A5E"/>
                  </a:solidFill>
                  <a:latin typeface="Segoe UI Semibold"/>
                </a:rPr>
              </a:br>
              <a:r>
                <a:rPr lang="en-US" sz="2132" kern="0" dirty="0">
                  <a:solidFill>
                    <a:srgbClr val="243A5E"/>
                  </a:solidFill>
                  <a:latin typeface="Segoe UI Semibold"/>
                </a:rPr>
                <a:t>of support</a:t>
              </a:r>
              <a:endParaRPr lang="en-US" sz="1866" kern="0" dirty="0">
                <a:solidFill>
                  <a:srgbClr val="243A5E"/>
                </a:solidFill>
                <a:latin typeface="Segoe UI"/>
              </a:endParaRPr>
            </a:p>
          </p:txBody>
        </p:sp>
        <p:grpSp>
          <p:nvGrpSpPr>
            <p:cNvPr id="96" name="Group 67">
              <a:extLst>
                <a:ext uri="{FF2B5EF4-FFF2-40B4-BE49-F238E27FC236}">
                  <a16:creationId xmlns:a16="http://schemas.microsoft.com/office/drawing/2014/main" id="{18C3641E-0D91-48CD-893E-773723066E2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077264" y="5069397"/>
              <a:ext cx="495300" cy="495300"/>
              <a:chOff x="2856" y="293"/>
              <a:chExt cx="312" cy="312"/>
            </a:xfrm>
          </p:grpSpPr>
          <p:sp>
            <p:nvSpPr>
              <p:cNvPr id="97" name="AutoShape 66">
                <a:extLst>
                  <a:ext uri="{FF2B5EF4-FFF2-40B4-BE49-F238E27FC236}">
                    <a16:creationId xmlns:a16="http://schemas.microsoft.com/office/drawing/2014/main" id="{8D267114-274F-4204-8637-36B560747B7B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856" y="293"/>
                <a:ext cx="312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98" name="Freeform 68">
                <a:extLst>
                  <a:ext uri="{FF2B5EF4-FFF2-40B4-BE49-F238E27FC236}">
                    <a16:creationId xmlns:a16="http://schemas.microsoft.com/office/drawing/2014/main" id="{D0B2DF6D-50F3-4DBB-BF49-4B8A79CE6F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7" y="390"/>
                <a:ext cx="91" cy="60"/>
              </a:xfrm>
              <a:custGeom>
                <a:avLst/>
                <a:gdLst>
                  <a:gd name="T0" fmla="*/ 20 w 120"/>
                  <a:gd name="T1" fmla="*/ 80 h 80"/>
                  <a:gd name="T2" fmla="*/ 20 w 120"/>
                  <a:gd name="T3" fmla="*/ 80 h 80"/>
                  <a:gd name="T4" fmla="*/ 47 w 120"/>
                  <a:gd name="T5" fmla="*/ 80 h 80"/>
                  <a:gd name="T6" fmla="*/ 54 w 120"/>
                  <a:gd name="T7" fmla="*/ 79 h 80"/>
                  <a:gd name="T8" fmla="*/ 61 w 120"/>
                  <a:gd name="T9" fmla="*/ 74 h 80"/>
                  <a:gd name="T10" fmla="*/ 65 w 120"/>
                  <a:gd name="T11" fmla="*/ 68 h 80"/>
                  <a:gd name="T12" fmla="*/ 67 w 120"/>
                  <a:gd name="T13" fmla="*/ 60 h 80"/>
                  <a:gd name="T14" fmla="*/ 70 w 120"/>
                  <a:gd name="T15" fmla="*/ 59 h 80"/>
                  <a:gd name="T16" fmla="*/ 100 w 120"/>
                  <a:gd name="T17" fmla="*/ 39 h 80"/>
                  <a:gd name="T18" fmla="*/ 120 w 120"/>
                  <a:gd name="T19" fmla="*/ 9 h 80"/>
                  <a:gd name="T20" fmla="*/ 120 w 120"/>
                  <a:gd name="T21" fmla="*/ 7 h 80"/>
                  <a:gd name="T22" fmla="*/ 118 w 120"/>
                  <a:gd name="T23" fmla="*/ 2 h 80"/>
                  <a:gd name="T24" fmla="*/ 113 w 120"/>
                  <a:gd name="T25" fmla="*/ 0 h 80"/>
                  <a:gd name="T26" fmla="*/ 107 w 120"/>
                  <a:gd name="T27" fmla="*/ 4 h 80"/>
                  <a:gd name="T28" fmla="*/ 90 w 120"/>
                  <a:gd name="T29" fmla="*/ 30 h 80"/>
                  <a:gd name="T30" fmla="*/ 64 w 120"/>
                  <a:gd name="T31" fmla="*/ 47 h 80"/>
                  <a:gd name="T32" fmla="*/ 62 w 120"/>
                  <a:gd name="T33" fmla="*/ 48 h 80"/>
                  <a:gd name="T34" fmla="*/ 55 w 120"/>
                  <a:gd name="T35" fmla="*/ 42 h 80"/>
                  <a:gd name="T36" fmla="*/ 47 w 120"/>
                  <a:gd name="T37" fmla="*/ 40 h 80"/>
                  <a:gd name="T38" fmla="*/ 20 w 120"/>
                  <a:gd name="T39" fmla="*/ 40 h 80"/>
                  <a:gd name="T40" fmla="*/ 6 w 120"/>
                  <a:gd name="T41" fmla="*/ 46 h 80"/>
                  <a:gd name="T42" fmla="*/ 0 w 120"/>
                  <a:gd name="T43" fmla="*/ 60 h 80"/>
                  <a:gd name="T44" fmla="*/ 6 w 120"/>
                  <a:gd name="T45" fmla="*/ 74 h 80"/>
                  <a:gd name="T46" fmla="*/ 20 w 120"/>
                  <a:gd name="T4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0" h="80">
                    <a:moveTo>
                      <a:pt x="20" y="80"/>
                    </a:moveTo>
                    <a:lnTo>
                      <a:pt x="20" y="80"/>
                    </a:lnTo>
                    <a:lnTo>
                      <a:pt x="47" y="80"/>
                    </a:lnTo>
                    <a:cubicBezTo>
                      <a:pt x="49" y="80"/>
                      <a:pt x="52" y="80"/>
                      <a:pt x="54" y="79"/>
                    </a:cubicBezTo>
                    <a:cubicBezTo>
                      <a:pt x="57" y="78"/>
                      <a:pt x="59" y="76"/>
                      <a:pt x="61" y="74"/>
                    </a:cubicBezTo>
                    <a:cubicBezTo>
                      <a:pt x="63" y="73"/>
                      <a:pt x="64" y="70"/>
                      <a:pt x="65" y="68"/>
                    </a:cubicBezTo>
                    <a:cubicBezTo>
                      <a:pt x="66" y="66"/>
                      <a:pt x="67" y="63"/>
                      <a:pt x="67" y="60"/>
                    </a:cubicBezTo>
                    <a:cubicBezTo>
                      <a:pt x="68" y="60"/>
                      <a:pt x="68" y="60"/>
                      <a:pt x="70" y="59"/>
                    </a:cubicBezTo>
                    <a:cubicBezTo>
                      <a:pt x="81" y="54"/>
                      <a:pt x="91" y="48"/>
                      <a:pt x="100" y="39"/>
                    </a:cubicBezTo>
                    <a:cubicBezTo>
                      <a:pt x="108" y="31"/>
                      <a:pt x="115" y="21"/>
                      <a:pt x="120" y="9"/>
                    </a:cubicBezTo>
                    <a:cubicBezTo>
                      <a:pt x="120" y="9"/>
                      <a:pt x="120" y="8"/>
                      <a:pt x="120" y="7"/>
                    </a:cubicBezTo>
                    <a:cubicBezTo>
                      <a:pt x="120" y="5"/>
                      <a:pt x="120" y="3"/>
                      <a:pt x="118" y="2"/>
                    </a:cubicBezTo>
                    <a:cubicBezTo>
                      <a:pt x="117" y="1"/>
                      <a:pt x="115" y="0"/>
                      <a:pt x="113" y="0"/>
                    </a:cubicBezTo>
                    <a:cubicBezTo>
                      <a:pt x="111" y="0"/>
                      <a:pt x="109" y="2"/>
                      <a:pt x="107" y="4"/>
                    </a:cubicBezTo>
                    <a:cubicBezTo>
                      <a:pt x="103" y="14"/>
                      <a:pt x="97" y="22"/>
                      <a:pt x="90" y="30"/>
                    </a:cubicBezTo>
                    <a:cubicBezTo>
                      <a:pt x="83" y="38"/>
                      <a:pt x="74" y="44"/>
                      <a:pt x="64" y="47"/>
                    </a:cubicBezTo>
                    <a:lnTo>
                      <a:pt x="62" y="48"/>
                    </a:lnTo>
                    <a:cubicBezTo>
                      <a:pt x="61" y="46"/>
                      <a:pt x="58" y="44"/>
                      <a:pt x="55" y="42"/>
                    </a:cubicBezTo>
                    <a:cubicBezTo>
                      <a:pt x="53" y="41"/>
                      <a:pt x="50" y="40"/>
                      <a:pt x="47" y="40"/>
                    </a:cubicBezTo>
                    <a:lnTo>
                      <a:pt x="20" y="40"/>
                    </a:lnTo>
                    <a:cubicBezTo>
                      <a:pt x="15" y="40"/>
                      <a:pt x="10" y="42"/>
                      <a:pt x="6" y="46"/>
                    </a:cubicBezTo>
                    <a:cubicBezTo>
                      <a:pt x="2" y="50"/>
                      <a:pt x="0" y="55"/>
                      <a:pt x="0" y="60"/>
                    </a:cubicBezTo>
                    <a:cubicBezTo>
                      <a:pt x="0" y="66"/>
                      <a:pt x="2" y="70"/>
                      <a:pt x="6" y="74"/>
                    </a:cubicBezTo>
                    <a:cubicBezTo>
                      <a:pt x="10" y="78"/>
                      <a:pt x="15" y="80"/>
                      <a:pt x="20" y="80"/>
                    </a:cubicBezTo>
                    <a:close/>
                  </a:path>
                </a:pathLst>
              </a:custGeom>
              <a:solidFill>
                <a:srgbClr val="FFFFFF">
                  <a:lumMod val="90000"/>
                  <a:lumOff val="10000"/>
                </a:srgbClr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99" name="Freeform 69">
                <a:extLst>
                  <a:ext uri="{FF2B5EF4-FFF2-40B4-BE49-F238E27FC236}">
                    <a16:creationId xmlns:a16="http://schemas.microsoft.com/office/drawing/2014/main" id="{D7218B6D-8DD9-4ED6-942E-D34FE3739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7" y="290"/>
                <a:ext cx="201" cy="191"/>
              </a:xfrm>
              <a:custGeom>
                <a:avLst/>
                <a:gdLst>
                  <a:gd name="T0" fmla="*/ 33 w 265"/>
                  <a:gd name="T1" fmla="*/ 214 h 252"/>
                  <a:gd name="T2" fmla="*/ 33 w 265"/>
                  <a:gd name="T3" fmla="*/ 214 h 252"/>
                  <a:gd name="T4" fmla="*/ 71 w 265"/>
                  <a:gd name="T5" fmla="*/ 242 h 252"/>
                  <a:gd name="T6" fmla="*/ 119 w 265"/>
                  <a:gd name="T7" fmla="*/ 252 h 252"/>
                  <a:gd name="T8" fmla="*/ 156 w 265"/>
                  <a:gd name="T9" fmla="*/ 246 h 252"/>
                  <a:gd name="T10" fmla="*/ 187 w 265"/>
                  <a:gd name="T11" fmla="*/ 230 h 252"/>
                  <a:gd name="T12" fmla="*/ 212 w 265"/>
                  <a:gd name="T13" fmla="*/ 205 h 252"/>
                  <a:gd name="T14" fmla="*/ 230 w 265"/>
                  <a:gd name="T15" fmla="*/ 172 h 252"/>
                  <a:gd name="T16" fmla="*/ 252 w 265"/>
                  <a:gd name="T17" fmla="*/ 172 h 252"/>
                  <a:gd name="T18" fmla="*/ 262 w 265"/>
                  <a:gd name="T19" fmla="*/ 168 h 252"/>
                  <a:gd name="T20" fmla="*/ 265 w 265"/>
                  <a:gd name="T21" fmla="*/ 159 h 252"/>
                  <a:gd name="T22" fmla="*/ 265 w 265"/>
                  <a:gd name="T23" fmla="*/ 92 h 252"/>
                  <a:gd name="T24" fmla="*/ 262 w 265"/>
                  <a:gd name="T25" fmla="*/ 83 h 252"/>
                  <a:gd name="T26" fmla="*/ 252 w 265"/>
                  <a:gd name="T27" fmla="*/ 79 h 252"/>
                  <a:gd name="T28" fmla="*/ 230 w 265"/>
                  <a:gd name="T29" fmla="*/ 79 h 252"/>
                  <a:gd name="T30" fmla="*/ 212 w 265"/>
                  <a:gd name="T31" fmla="*/ 46 h 252"/>
                  <a:gd name="T32" fmla="*/ 187 w 265"/>
                  <a:gd name="T33" fmla="*/ 21 h 252"/>
                  <a:gd name="T34" fmla="*/ 156 w 265"/>
                  <a:gd name="T35" fmla="*/ 5 h 252"/>
                  <a:gd name="T36" fmla="*/ 119 w 265"/>
                  <a:gd name="T37" fmla="*/ 0 h 252"/>
                  <a:gd name="T38" fmla="*/ 71 w 265"/>
                  <a:gd name="T39" fmla="*/ 9 h 252"/>
                  <a:gd name="T40" fmla="*/ 33 w 265"/>
                  <a:gd name="T41" fmla="*/ 37 h 252"/>
                  <a:gd name="T42" fmla="*/ 9 w 265"/>
                  <a:gd name="T43" fmla="*/ 77 h 252"/>
                  <a:gd name="T44" fmla="*/ 0 w 265"/>
                  <a:gd name="T45" fmla="*/ 126 h 252"/>
                  <a:gd name="T46" fmla="*/ 9 w 265"/>
                  <a:gd name="T47" fmla="*/ 174 h 252"/>
                  <a:gd name="T48" fmla="*/ 33 w 265"/>
                  <a:gd name="T49" fmla="*/ 21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5" h="252">
                    <a:moveTo>
                      <a:pt x="33" y="214"/>
                    </a:moveTo>
                    <a:lnTo>
                      <a:pt x="33" y="214"/>
                    </a:lnTo>
                    <a:cubicBezTo>
                      <a:pt x="43" y="226"/>
                      <a:pt x="56" y="235"/>
                      <a:pt x="71" y="242"/>
                    </a:cubicBezTo>
                    <a:cubicBezTo>
                      <a:pt x="85" y="249"/>
                      <a:pt x="101" y="252"/>
                      <a:pt x="119" y="252"/>
                    </a:cubicBezTo>
                    <a:cubicBezTo>
                      <a:pt x="132" y="252"/>
                      <a:pt x="144" y="250"/>
                      <a:pt x="156" y="246"/>
                    </a:cubicBezTo>
                    <a:cubicBezTo>
                      <a:pt x="167" y="243"/>
                      <a:pt x="178" y="237"/>
                      <a:pt x="187" y="230"/>
                    </a:cubicBezTo>
                    <a:cubicBezTo>
                      <a:pt x="197" y="223"/>
                      <a:pt x="205" y="215"/>
                      <a:pt x="212" y="205"/>
                    </a:cubicBezTo>
                    <a:cubicBezTo>
                      <a:pt x="220" y="195"/>
                      <a:pt x="225" y="184"/>
                      <a:pt x="230" y="172"/>
                    </a:cubicBezTo>
                    <a:lnTo>
                      <a:pt x="252" y="172"/>
                    </a:lnTo>
                    <a:cubicBezTo>
                      <a:pt x="256" y="172"/>
                      <a:pt x="259" y="171"/>
                      <a:pt x="262" y="168"/>
                    </a:cubicBezTo>
                    <a:cubicBezTo>
                      <a:pt x="264" y="166"/>
                      <a:pt x="265" y="162"/>
                      <a:pt x="265" y="159"/>
                    </a:cubicBezTo>
                    <a:lnTo>
                      <a:pt x="265" y="92"/>
                    </a:lnTo>
                    <a:cubicBezTo>
                      <a:pt x="265" y="89"/>
                      <a:pt x="264" y="85"/>
                      <a:pt x="262" y="83"/>
                    </a:cubicBezTo>
                    <a:cubicBezTo>
                      <a:pt x="259" y="80"/>
                      <a:pt x="256" y="79"/>
                      <a:pt x="252" y="79"/>
                    </a:cubicBezTo>
                    <a:lnTo>
                      <a:pt x="230" y="79"/>
                    </a:lnTo>
                    <a:cubicBezTo>
                      <a:pt x="225" y="67"/>
                      <a:pt x="220" y="56"/>
                      <a:pt x="212" y="46"/>
                    </a:cubicBezTo>
                    <a:cubicBezTo>
                      <a:pt x="205" y="36"/>
                      <a:pt x="197" y="28"/>
                      <a:pt x="187" y="21"/>
                    </a:cubicBezTo>
                    <a:cubicBezTo>
                      <a:pt x="178" y="14"/>
                      <a:pt x="167" y="8"/>
                      <a:pt x="156" y="5"/>
                    </a:cubicBezTo>
                    <a:cubicBezTo>
                      <a:pt x="144" y="2"/>
                      <a:pt x="132" y="0"/>
                      <a:pt x="119" y="0"/>
                    </a:cubicBezTo>
                    <a:cubicBezTo>
                      <a:pt x="101" y="0"/>
                      <a:pt x="85" y="3"/>
                      <a:pt x="71" y="9"/>
                    </a:cubicBezTo>
                    <a:cubicBezTo>
                      <a:pt x="56" y="16"/>
                      <a:pt x="43" y="25"/>
                      <a:pt x="33" y="37"/>
                    </a:cubicBezTo>
                    <a:cubicBezTo>
                      <a:pt x="23" y="48"/>
                      <a:pt x="14" y="62"/>
                      <a:pt x="9" y="77"/>
                    </a:cubicBezTo>
                    <a:cubicBezTo>
                      <a:pt x="3" y="92"/>
                      <a:pt x="0" y="108"/>
                      <a:pt x="0" y="126"/>
                    </a:cubicBezTo>
                    <a:cubicBezTo>
                      <a:pt x="0" y="143"/>
                      <a:pt x="3" y="159"/>
                      <a:pt x="9" y="174"/>
                    </a:cubicBezTo>
                    <a:cubicBezTo>
                      <a:pt x="14" y="189"/>
                      <a:pt x="23" y="203"/>
                      <a:pt x="33" y="214"/>
                    </a:cubicBezTo>
                    <a:close/>
                  </a:path>
                </a:pathLst>
              </a:custGeom>
              <a:solidFill>
                <a:srgbClr val="FFFFFF">
                  <a:lumMod val="90000"/>
                  <a:lumOff val="10000"/>
                </a:srgbClr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00" name="Freeform 70">
                <a:extLst>
                  <a:ext uri="{FF2B5EF4-FFF2-40B4-BE49-F238E27FC236}">
                    <a16:creationId xmlns:a16="http://schemas.microsoft.com/office/drawing/2014/main" id="{2500E2DF-65AD-4D1B-A32A-A4DC653E52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9" y="501"/>
                <a:ext cx="276" cy="111"/>
              </a:xfrm>
              <a:custGeom>
                <a:avLst/>
                <a:gdLst>
                  <a:gd name="T0" fmla="*/ 343 w 365"/>
                  <a:gd name="T1" fmla="*/ 82 h 146"/>
                  <a:gd name="T2" fmla="*/ 343 w 365"/>
                  <a:gd name="T3" fmla="*/ 82 h 146"/>
                  <a:gd name="T4" fmla="*/ 304 w 365"/>
                  <a:gd name="T5" fmla="*/ 36 h 146"/>
                  <a:gd name="T6" fmla="*/ 250 w 365"/>
                  <a:gd name="T7" fmla="*/ 9 h 146"/>
                  <a:gd name="T8" fmla="*/ 183 w 365"/>
                  <a:gd name="T9" fmla="*/ 0 h 146"/>
                  <a:gd name="T10" fmla="*/ 116 w 365"/>
                  <a:gd name="T11" fmla="*/ 9 h 146"/>
                  <a:gd name="T12" fmla="*/ 62 w 365"/>
                  <a:gd name="T13" fmla="*/ 36 h 146"/>
                  <a:gd name="T14" fmla="*/ 22 w 365"/>
                  <a:gd name="T15" fmla="*/ 82 h 146"/>
                  <a:gd name="T16" fmla="*/ 0 w 365"/>
                  <a:gd name="T17" fmla="*/ 146 h 146"/>
                  <a:gd name="T18" fmla="*/ 365 w 365"/>
                  <a:gd name="T19" fmla="*/ 146 h 146"/>
                  <a:gd name="T20" fmla="*/ 343 w 365"/>
                  <a:gd name="T21" fmla="*/ 8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5" h="146">
                    <a:moveTo>
                      <a:pt x="343" y="82"/>
                    </a:moveTo>
                    <a:lnTo>
                      <a:pt x="343" y="82"/>
                    </a:lnTo>
                    <a:cubicBezTo>
                      <a:pt x="333" y="64"/>
                      <a:pt x="320" y="49"/>
                      <a:pt x="304" y="36"/>
                    </a:cubicBezTo>
                    <a:cubicBezTo>
                      <a:pt x="288" y="24"/>
                      <a:pt x="270" y="15"/>
                      <a:pt x="250" y="9"/>
                    </a:cubicBezTo>
                    <a:cubicBezTo>
                      <a:pt x="229" y="3"/>
                      <a:pt x="207" y="0"/>
                      <a:pt x="183" y="0"/>
                    </a:cubicBezTo>
                    <a:cubicBezTo>
                      <a:pt x="159" y="0"/>
                      <a:pt x="136" y="3"/>
                      <a:pt x="116" y="9"/>
                    </a:cubicBezTo>
                    <a:cubicBezTo>
                      <a:pt x="96" y="15"/>
                      <a:pt x="77" y="24"/>
                      <a:pt x="62" y="36"/>
                    </a:cubicBezTo>
                    <a:cubicBezTo>
                      <a:pt x="46" y="49"/>
                      <a:pt x="33" y="64"/>
                      <a:pt x="22" y="82"/>
                    </a:cubicBezTo>
                    <a:cubicBezTo>
                      <a:pt x="12" y="101"/>
                      <a:pt x="5" y="122"/>
                      <a:pt x="0" y="146"/>
                    </a:cubicBezTo>
                    <a:lnTo>
                      <a:pt x="365" y="146"/>
                    </a:lnTo>
                    <a:cubicBezTo>
                      <a:pt x="361" y="122"/>
                      <a:pt x="354" y="101"/>
                      <a:pt x="343" y="82"/>
                    </a:cubicBezTo>
                    <a:close/>
                  </a:path>
                </a:pathLst>
              </a:custGeom>
              <a:solidFill>
                <a:srgbClr val="FFFFFF">
                  <a:lumMod val="90000"/>
                  <a:lumOff val="10000"/>
                </a:srgbClr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01" name="Freeform 71">
                <a:extLst>
                  <a:ext uri="{FF2B5EF4-FFF2-40B4-BE49-F238E27FC236}">
                    <a16:creationId xmlns:a16="http://schemas.microsoft.com/office/drawing/2014/main" id="{17F0B356-7538-47CF-81CB-C229B71310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7" y="390"/>
                <a:ext cx="91" cy="60"/>
              </a:xfrm>
              <a:custGeom>
                <a:avLst/>
                <a:gdLst>
                  <a:gd name="T0" fmla="*/ 6 w 120"/>
                  <a:gd name="T1" fmla="*/ 46 h 80"/>
                  <a:gd name="T2" fmla="*/ 6 w 120"/>
                  <a:gd name="T3" fmla="*/ 46 h 80"/>
                  <a:gd name="T4" fmla="*/ 20 w 120"/>
                  <a:gd name="T5" fmla="*/ 40 h 80"/>
                  <a:gd name="T6" fmla="*/ 47 w 120"/>
                  <a:gd name="T7" fmla="*/ 40 h 80"/>
                  <a:gd name="T8" fmla="*/ 55 w 120"/>
                  <a:gd name="T9" fmla="*/ 42 h 80"/>
                  <a:gd name="T10" fmla="*/ 62 w 120"/>
                  <a:gd name="T11" fmla="*/ 48 h 80"/>
                  <a:gd name="T12" fmla="*/ 64 w 120"/>
                  <a:gd name="T13" fmla="*/ 47 h 80"/>
                  <a:gd name="T14" fmla="*/ 90 w 120"/>
                  <a:gd name="T15" fmla="*/ 30 h 80"/>
                  <a:gd name="T16" fmla="*/ 107 w 120"/>
                  <a:gd name="T17" fmla="*/ 4 h 80"/>
                  <a:gd name="T18" fmla="*/ 114 w 120"/>
                  <a:gd name="T19" fmla="*/ 0 h 80"/>
                  <a:gd name="T20" fmla="*/ 118 w 120"/>
                  <a:gd name="T21" fmla="*/ 2 h 80"/>
                  <a:gd name="T22" fmla="*/ 120 w 120"/>
                  <a:gd name="T23" fmla="*/ 7 h 80"/>
                  <a:gd name="T24" fmla="*/ 120 w 120"/>
                  <a:gd name="T25" fmla="*/ 9 h 80"/>
                  <a:gd name="T26" fmla="*/ 100 w 120"/>
                  <a:gd name="T27" fmla="*/ 39 h 80"/>
                  <a:gd name="T28" fmla="*/ 70 w 120"/>
                  <a:gd name="T29" fmla="*/ 59 h 80"/>
                  <a:gd name="T30" fmla="*/ 67 w 120"/>
                  <a:gd name="T31" fmla="*/ 60 h 80"/>
                  <a:gd name="T32" fmla="*/ 65 w 120"/>
                  <a:gd name="T33" fmla="*/ 68 h 80"/>
                  <a:gd name="T34" fmla="*/ 61 w 120"/>
                  <a:gd name="T35" fmla="*/ 74 h 80"/>
                  <a:gd name="T36" fmla="*/ 54 w 120"/>
                  <a:gd name="T37" fmla="*/ 79 h 80"/>
                  <a:gd name="T38" fmla="*/ 47 w 120"/>
                  <a:gd name="T39" fmla="*/ 80 h 80"/>
                  <a:gd name="T40" fmla="*/ 20 w 120"/>
                  <a:gd name="T41" fmla="*/ 80 h 80"/>
                  <a:gd name="T42" fmla="*/ 6 w 120"/>
                  <a:gd name="T43" fmla="*/ 74 h 80"/>
                  <a:gd name="T44" fmla="*/ 0 w 120"/>
                  <a:gd name="T45" fmla="*/ 60 h 80"/>
                  <a:gd name="T46" fmla="*/ 6 w 120"/>
                  <a:gd name="T47" fmla="*/ 4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0" h="80">
                    <a:moveTo>
                      <a:pt x="6" y="46"/>
                    </a:moveTo>
                    <a:lnTo>
                      <a:pt x="6" y="46"/>
                    </a:lnTo>
                    <a:cubicBezTo>
                      <a:pt x="10" y="42"/>
                      <a:pt x="15" y="40"/>
                      <a:pt x="20" y="40"/>
                    </a:cubicBezTo>
                    <a:lnTo>
                      <a:pt x="47" y="40"/>
                    </a:lnTo>
                    <a:cubicBezTo>
                      <a:pt x="50" y="40"/>
                      <a:pt x="53" y="41"/>
                      <a:pt x="55" y="42"/>
                    </a:cubicBezTo>
                    <a:cubicBezTo>
                      <a:pt x="58" y="44"/>
                      <a:pt x="61" y="46"/>
                      <a:pt x="62" y="48"/>
                    </a:cubicBezTo>
                    <a:lnTo>
                      <a:pt x="64" y="47"/>
                    </a:lnTo>
                    <a:cubicBezTo>
                      <a:pt x="74" y="44"/>
                      <a:pt x="83" y="38"/>
                      <a:pt x="90" y="30"/>
                    </a:cubicBezTo>
                    <a:cubicBezTo>
                      <a:pt x="97" y="22"/>
                      <a:pt x="103" y="14"/>
                      <a:pt x="107" y="4"/>
                    </a:cubicBezTo>
                    <a:cubicBezTo>
                      <a:pt x="109" y="2"/>
                      <a:pt x="111" y="0"/>
                      <a:pt x="114" y="0"/>
                    </a:cubicBezTo>
                    <a:cubicBezTo>
                      <a:pt x="115" y="0"/>
                      <a:pt x="117" y="1"/>
                      <a:pt x="118" y="2"/>
                    </a:cubicBezTo>
                    <a:cubicBezTo>
                      <a:pt x="120" y="3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9"/>
                    </a:cubicBezTo>
                    <a:cubicBezTo>
                      <a:pt x="115" y="21"/>
                      <a:pt x="108" y="31"/>
                      <a:pt x="100" y="39"/>
                    </a:cubicBezTo>
                    <a:cubicBezTo>
                      <a:pt x="91" y="48"/>
                      <a:pt x="81" y="54"/>
                      <a:pt x="70" y="59"/>
                    </a:cubicBezTo>
                    <a:cubicBezTo>
                      <a:pt x="68" y="60"/>
                      <a:pt x="68" y="60"/>
                      <a:pt x="67" y="60"/>
                    </a:cubicBezTo>
                    <a:cubicBezTo>
                      <a:pt x="67" y="63"/>
                      <a:pt x="66" y="66"/>
                      <a:pt x="65" y="68"/>
                    </a:cubicBezTo>
                    <a:cubicBezTo>
                      <a:pt x="64" y="70"/>
                      <a:pt x="63" y="73"/>
                      <a:pt x="61" y="74"/>
                    </a:cubicBezTo>
                    <a:cubicBezTo>
                      <a:pt x="59" y="76"/>
                      <a:pt x="57" y="78"/>
                      <a:pt x="54" y="79"/>
                    </a:cubicBezTo>
                    <a:cubicBezTo>
                      <a:pt x="52" y="80"/>
                      <a:pt x="49" y="80"/>
                      <a:pt x="47" y="80"/>
                    </a:cubicBezTo>
                    <a:lnTo>
                      <a:pt x="20" y="80"/>
                    </a:lnTo>
                    <a:cubicBezTo>
                      <a:pt x="15" y="80"/>
                      <a:pt x="10" y="78"/>
                      <a:pt x="6" y="74"/>
                    </a:cubicBezTo>
                    <a:cubicBezTo>
                      <a:pt x="2" y="70"/>
                      <a:pt x="0" y="66"/>
                      <a:pt x="0" y="60"/>
                    </a:cubicBezTo>
                    <a:cubicBezTo>
                      <a:pt x="0" y="55"/>
                      <a:pt x="2" y="50"/>
                      <a:pt x="6" y="46"/>
                    </a:cubicBezTo>
                    <a:close/>
                  </a:path>
                </a:pathLst>
              </a:custGeom>
              <a:solidFill>
                <a:srgbClr val="50E6FF"/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BD9A6E69-B188-4556-8921-43D38EBFFB34}"/>
              </a:ext>
            </a:extLst>
          </p:cNvPr>
          <p:cNvGrpSpPr/>
          <p:nvPr/>
        </p:nvGrpSpPr>
        <p:grpSpPr>
          <a:xfrm>
            <a:off x="10368366" y="2428407"/>
            <a:ext cx="3124115" cy="2907685"/>
            <a:chOff x="7684989" y="1364833"/>
            <a:chExt cx="2344999" cy="2182543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337A614E-7584-42FD-BE65-D57499946669}"/>
                </a:ext>
              </a:extLst>
            </p:cNvPr>
            <p:cNvSpPr/>
            <p:nvPr/>
          </p:nvSpPr>
          <p:spPr>
            <a:xfrm>
              <a:off x="7727454" y="1364833"/>
              <a:ext cx="2302534" cy="531107"/>
            </a:xfrm>
            <a:prstGeom prst="rect">
              <a:avLst/>
            </a:prstGeom>
          </p:spPr>
          <p:txBody>
            <a:bodyPr wrap="square" lIns="243641">
              <a:spAutoFit/>
            </a:bodyPr>
            <a:lstStyle/>
            <a:p>
              <a:pPr algn="ctr" defTabSz="1217997">
                <a:defRPr/>
              </a:pPr>
              <a:r>
                <a:rPr lang="en-US" sz="2132" kern="0" dirty="0">
                  <a:solidFill>
                    <a:srgbClr val="243A5E"/>
                  </a:solidFill>
                  <a:latin typeface="Segoe UI Semibold"/>
                </a:rPr>
                <a:t>Compliance </a:t>
              </a:r>
            </a:p>
            <a:p>
              <a:pPr algn="ctr" defTabSz="1217997">
                <a:defRPr/>
              </a:pPr>
              <a:r>
                <a:rPr lang="en-US" sz="1866" kern="0" dirty="0">
                  <a:solidFill>
                    <a:srgbClr val="243A5E"/>
                  </a:solidFill>
                  <a:latin typeface="Segoe UI"/>
                </a:rPr>
                <a:t> </a:t>
              </a:r>
            </a:p>
          </p:txBody>
        </p:sp>
        <p:grpSp>
          <p:nvGrpSpPr>
            <p:cNvPr id="104" name="Group 22">
              <a:extLst>
                <a:ext uri="{FF2B5EF4-FFF2-40B4-BE49-F238E27FC236}">
                  <a16:creationId xmlns:a16="http://schemas.microsoft.com/office/drawing/2014/main" id="{651AA86B-999D-4EB6-A61A-08A1772F2BA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684989" y="3140976"/>
              <a:ext cx="406400" cy="406400"/>
              <a:chOff x="3274" y="805"/>
              <a:chExt cx="256" cy="256"/>
            </a:xfrm>
          </p:grpSpPr>
          <p:sp>
            <p:nvSpPr>
              <p:cNvPr id="105" name="AutoShape 21">
                <a:extLst>
                  <a:ext uri="{FF2B5EF4-FFF2-40B4-BE49-F238E27FC236}">
                    <a16:creationId xmlns:a16="http://schemas.microsoft.com/office/drawing/2014/main" id="{5173B630-8DA3-4829-9E1F-EF4E69D9CFDD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3274" y="805"/>
                <a:ext cx="256" cy="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06" name="Freeform 23">
                <a:extLst>
                  <a:ext uri="{FF2B5EF4-FFF2-40B4-BE49-F238E27FC236}">
                    <a16:creationId xmlns:a16="http://schemas.microsoft.com/office/drawing/2014/main" id="{305BECDE-7250-4870-8919-B40B7F9EE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1" y="846"/>
                <a:ext cx="141" cy="42"/>
              </a:xfrm>
              <a:custGeom>
                <a:avLst/>
                <a:gdLst>
                  <a:gd name="T0" fmla="*/ 0 w 226"/>
                  <a:gd name="T1" fmla="*/ 67 h 67"/>
                  <a:gd name="T2" fmla="*/ 0 w 226"/>
                  <a:gd name="T3" fmla="*/ 67 h 67"/>
                  <a:gd name="T4" fmla="*/ 226 w 226"/>
                  <a:gd name="T5" fmla="*/ 67 h 67"/>
                  <a:gd name="T6" fmla="*/ 226 w 226"/>
                  <a:gd name="T7" fmla="*/ 0 h 67"/>
                  <a:gd name="T8" fmla="*/ 0 w 226"/>
                  <a:gd name="T9" fmla="*/ 0 h 67"/>
                  <a:gd name="T10" fmla="*/ 0 w 226"/>
                  <a:gd name="T1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67">
                    <a:moveTo>
                      <a:pt x="0" y="67"/>
                    </a:moveTo>
                    <a:lnTo>
                      <a:pt x="0" y="67"/>
                    </a:lnTo>
                    <a:lnTo>
                      <a:pt x="226" y="67"/>
                    </a:lnTo>
                    <a:lnTo>
                      <a:pt x="226" y="0"/>
                    </a:lnTo>
                    <a:lnTo>
                      <a:pt x="0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50E6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07" name="Freeform 24">
                <a:extLst>
                  <a:ext uri="{FF2B5EF4-FFF2-40B4-BE49-F238E27FC236}">
                    <a16:creationId xmlns:a16="http://schemas.microsoft.com/office/drawing/2014/main" id="{A117A232-15FA-499D-AFEC-E34E84F2D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1" y="920"/>
                <a:ext cx="141" cy="41"/>
              </a:xfrm>
              <a:custGeom>
                <a:avLst/>
                <a:gdLst>
                  <a:gd name="T0" fmla="*/ 0 w 226"/>
                  <a:gd name="T1" fmla="*/ 67 h 67"/>
                  <a:gd name="T2" fmla="*/ 0 w 226"/>
                  <a:gd name="T3" fmla="*/ 67 h 67"/>
                  <a:gd name="T4" fmla="*/ 226 w 226"/>
                  <a:gd name="T5" fmla="*/ 67 h 67"/>
                  <a:gd name="T6" fmla="*/ 226 w 226"/>
                  <a:gd name="T7" fmla="*/ 0 h 67"/>
                  <a:gd name="T8" fmla="*/ 0 w 226"/>
                  <a:gd name="T9" fmla="*/ 0 h 67"/>
                  <a:gd name="T10" fmla="*/ 0 w 226"/>
                  <a:gd name="T1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67">
                    <a:moveTo>
                      <a:pt x="0" y="67"/>
                    </a:moveTo>
                    <a:lnTo>
                      <a:pt x="0" y="67"/>
                    </a:lnTo>
                    <a:lnTo>
                      <a:pt x="226" y="67"/>
                    </a:lnTo>
                    <a:lnTo>
                      <a:pt x="226" y="0"/>
                    </a:lnTo>
                    <a:lnTo>
                      <a:pt x="0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50E6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08" name="Freeform 25">
                <a:extLst>
                  <a:ext uri="{FF2B5EF4-FFF2-40B4-BE49-F238E27FC236}">
                    <a16:creationId xmlns:a16="http://schemas.microsoft.com/office/drawing/2014/main" id="{8E3AF919-7408-4A18-B854-25378D388F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1" y="994"/>
                <a:ext cx="141" cy="41"/>
              </a:xfrm>
              <a:custGeom>
                <a:avLst/>
                <a:gdLst>
                  <a:gd name="T0" fmla="*/ 0 w 226"/>
                  <a:gd name="T1" fmla="*/ 67 h 67"/>
                  <a:gd name="T2" fmla="*/ 0 w 226"/>
                  <a:gd name="T3" fmla="*/ 67 h 67"/>
                  <a:gd name="T4" fmla="*/ 226 w 226"/>
                  <a:gd name="T5" fmla="*/ 67 h 67"/>
                  <a:gd name="T6" fmla="*/ 226 w 226"/>
                  <a:gd name="T7" fmla="*/ 0 h 67"/>
                  <a:gd name="T8" fmla="*/ 0 w 226"/>
                  <a:gd name="T9" fmla="*/ 0 h 67"/>
                  <a:gd name="T10" fmla="*/ 0 w 226"/>
                  <a:gd name="T1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67">
                    <a:moveTo>
                      <a:pt x="0" y="67"/>
                    </a:moveTo>
                    <a:lnTo>
                      <a:pt x="0" y="67"/>
                    </a:lnTo>
                    <a:lnTo>
                      <a:pt x="226" y="67"/>
                    </a:lnTo>
                    <a:lnTo>
                      <a:pt x="226" y="0"/>
                    </a:lnTo>
                    <a:lnTo>
                      <a:pt x="0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50E6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09" name="Freeform 26">
                <a:extLst>
                  <a:ext uri="{FF2B5EF4-FFF2-40B4-BE49-F238E27FC236}">
                    <a16:creationId xmlns:a16="http://schemas.microsoft.com/office/drawing/2014/main" id="{BF38214F-35F7-48C8-928A-8A73BE41A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2" y="907"/>
                <a:ext cx="68" cy="54"/>
              </a:xfrm>
              <a:custGeom>
                <a:avLst/>
                <a:gdLst>
                  <a:gd name="T0" fmla="*/ 96 w 110"/>
                  <a:gd name="T1" fmla="*/ 0 h 88"/>
                  <a:gd name="T2" fmla="*/ 96 w 110"/>
                  <a:gd name="T3" fmla="*/ 0 h 88"/>
                  <a:gd name="T4" fmla="*/ 37 w 110"/>
                  <a:gd name="T5" fmla="*/ 60 h 88"/>
                  <a:gd name="T6" fmla="*/ 14 w 110"/>
                  <a:gd name="T7" fmla="*/ 37 h 88"/>
                  <a:gd name="T8" fmla="*/ 0 w 110"/>
                  <a:gd name="T9" fmla="*/ 51 h 88"/>
                  <a:gd name="T10" fmla="*/ 37 w 110"/>
                  <a:gd name="T11" fmla="*/ 88 h 88"/>
                  <a:gd name="T12" fmla="*/ 110 w 110"/>
                  <a:gd name="T13" fmla="*/ 14 h 88"/>
                  <a:gd name="T14" fmla="*/ 96 w 110"/>
                  <a:gd name="T15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88">
                    <a:moveTo>
                      <a:pt x="96" y="0"/>
                    </a:moveTo>
                    <a:lnTo>
                      <a:pt x="96" y="0"/>
                    </a:lnTo>
                    <a:lnTo>
                      <a:pt x="37" y="60"/>
                    </a:lnTo>
                    <a:lnTo>
                      <a:pt x="14" y="37"/>
                    </a:lnTo>
                    <a:lnTo>
                      <a:pt x="0" y="51"/>
                    </a:lnTo>
                    <a:lnTo>
                      <a:pt x="37" y="88"/>
                    </a:lnTo>
                    <a:lnTo>
                      <a:pt x="110" y="14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10" name="Freeform 27">
                <a:extLst>
                  <a:ext uri="{FF2B5EF4-FFF2-40B4-BE49-F238E27FC236}">
                    <a16:creationId xmlns:a16="http://schemas.microsoft.com/office/drawing/2014/main" id="{A36B5307-0C8C-4FAF-8AC8-A8B3B1C154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2" y="981"/>
                <a:ext cx="68" cy="54"/>
              </a:xfrm>
              <a:custGeom>
                <a:avLst/>
                <a:gdLst>
                  <a:gd name="T0" fmla="*/ 14 w 110"/>
                  <a:gd name="T1" fmla="*/ 37 h 88"/>
                  <a:gd name="T2" fmla="*/ 14 w 110"/>
                  <a:gd name="T3" fmla="*/ 37 h 88"/>
                  <a:gd name="T4" fmla="*/ 0 w 110"/>
                  <a:gd name="T5" fmla="*/ 51 h 88"/>
                  <a:gd name="T6" fmla="*/ 37 w 110"/>
                  <a:gd name="T7" fmla="*/ 88 h 88"/>
                  <a:gd name="T8" fmla="*/ 110 w 110"/>
                  <a:gd name="T9" fmla="*/ 14 h 88"/>
                  <a:gd name="T10" fmla="*/ 96 w 110"/>
                  <a:gd name="T11" fmla="*/ 0 h 88"/>
                  <a:gd name="T12" fmla="*/ 37 w 110"/>
                  <a:gd name="T13" fmla="*/ 59 h 88"/>
                  <a:gd name="T14" fmla="*/ 14 w 110"/>
                  <a:gd name="T15" fmla="*/ 3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88">
                    <a:moveTo>
                      <a:pt x="14" y="37"/>
                    </a:moveTo>
                    <a:lnTo>
                      <a:pt x="14" y="37"/>
                    </a:lnTo>
                    <a:lnTo>
                      <a:pt x="0" y="51"/>
                    </a:lnTo>
                    <a:lnTo>
                      <a:pt x="37" y="88"/>
                    </a:lnTo>
                    <a:lnTo>
                      <a:pt x="110" y="14"/>
                    </a:lnTo>
                    <a:lnTo>
                      <a:pt x="96" y="0"/>
                    </a:lnTo>
                    <a:lnTo>
                      <a:pt x="37" y="59"/>
                    </a:lnTo>
                    <a:lnTo>
                      <a:pt x="14" y="37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11" name="Freeform 28">
                <a:extLst>
                  <a:ext uri="{FF2B5EF4-FFF2-40B4-BE49-F238E27FC236}">
                    <a16:creationId xmlns:a16="http://schemas.microsoft.com/office/drawing/2014/main" id="{8708AF79-B948-474C-AD63-2A0D43F986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2" y="834"/>
                <a:ext cx="68" cy="54"/>
              </a:xfrm>
              <a:custGeom>
                <a:avLst/>
                <a:gdLst>
                  <a:gd name="T0" fmla="*/ 96 w 110"/>
                  <a:gd name="T1" fmla="*/ 0 h 87"/>
                  <a:gd name="T2" fmla="*/ 96 w 110"/>
                  <a:gd name="T3" fmla="*/ 0 h 87"/>
                  <a:gd name="T4" fmla="*/ 37 w 110"/>
                  <a:gd name="T5" fmla="*/ 59 h 87"/>
                  <a:gd name="T6" fmla="*/ 14 w 110"/>
                  <a:gd name="T7" fmla="*/ 36 h 87"/>
                  <a:gd name="T8" fmla="*/ 0 w 110"/>
                  <a:gd name="T9" fmla="*/ 50 h 87"/>
                  <a:gd name="T10" fmla="*/ 37 w 110"/>
                  <a:gd name="T11" fmla="*/ 87 h 87"/>
                  <a:gd name="T12" fmla="*/ 110 w 110"/>
                  <a:gd name="T13" fmla="*/ 14 h 87"/>
                  <a:gd name="T14" fmla="*/ 96 w 110"/>
                  <a:gd name="T1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87">
                    <a:moveTo>
                      <a:pt x="96" y="0"/>
                    </a:moveTo>
                    <a:lnTo>
                      <a:pt x="96" y="0"/>
                    </a:lnTo>
                    <a:lnTo>
                      <a:pt x="37" y="59"/>
                    </a:lnTo>
                    <a:lnTo>
                      <a:pt x="14" y="36"/>
                    </a:lnTo>
                    <a:lnTo>
                      <a:pt x="0" y="50"/>
                    </a:lnTo>
                    <a:lnTo>
                      <a:pt x="37" y="87"/>
                    </a:lnTo>
                    <a:lnTo>
                      <a:pt x="110" y="14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EC4ADEB-F5F9-415C-846E-13F39AC908D7}"/>
              </a:ext>
            </a:extLst>
          </p:cNvPr>
          <p:cNvGrpSpPr/>
          <p:nvPr/>
        </p:nvGrpSpPr>
        <p:grpSpPr>
          <a:xfrm>
            <a:off x="11373041" y="4234019"/>
            <a:ext cx="4395738" cy="2122063"/>
            <a:chOff x="8441527" y="2916864"/>
            <a:chExt cx="3299496" cy="1592847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92FC777A-3570-4679-89F2-54ECF6D3BDDD}"/>
                </a:ext>
              </a:extLst>
            </p:cNvPr>
            <p:cNvSpPr/>
            <p:nvPr/>
          </p:nvSpPr>
          <p:spPr>
            <a:xfrm>
              <a:off x="9239677" y="2916864"/>
              <a:ext cx="2501346" cy="561862"/>
            </a:xfrm>
            <a:prstGeom prst="rect">
              <a:avLst/>
            </a:prstGeom>
          </p:spPr>
          <p:txBody>
            <a:bodyPr wrap="square" lIns="243641">
              <a:spAutoFit/>
            </a:bodyPr>
            <a:lstStyle/>
            <a:p>
              <a:pPr algn="ctr" defTabSz="1217997">
                <a:spcAft>
                  <a:spcPts val="1066"/>
                </a:spcAft>
                <a:defRPr/>
              </a:pPr>
              <a:r>
                <a:rPr lang="en-US" sz="2132" kern="0" dirty="0">
                  <a:solidFill>
                    <a:srgbClr val="243A5E"/>
                  </a:solidFill>
                  <a:latin typeface="Segoe UI Semibold"/>
                </a:rPr>
                <a:t>Application </a:t>
              </a:r>
              <a:br>
                <a:rPr lang="en-US" sz="2132" kern="0" dirty="0">
                  <a:solidFill>
                    <a:srgbClr val="243A5E"/>
                  </a:solidFill>
                  <a:latin typeface="Segoe UI Semibold"/>
                </a:rPr>
              </a:br>
              <a:r>
                <a:rPr lang="en-US" sz="2132" kern="0" dirty="0">
                  <a:solidFill>
                    <a:srgbClr val="243A5E"/>
                  </a:solidFill>
                  <a:latin typeface="Segoe UI Semibold"/>
                </a:rPr>
                <a:t>innovation</a:t>
              </a:r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3DAD9515-B7E1-4179-9201-1A8BD9ECAE5A}"/>
                </a:ext>
              </a:extLst>
            </p:cNvPr>
            <p:cNvGrpSpPr/>
            <p:nvPr/>
          </p:nvGrpSpPr>
          <p:grpSpPr>
            <a:xfrm>
              <a:off x="8441527" y="4067686"/>
              <a:ext cx="536745" cy="442025"/>
              <a:chOff x="10082121" y="5760490"/>
              <a:chExt cx="536745" cy="442025"/>
            </a:xfrm>
          </p:grpSpPr>
          <p:sp>
            <p:nvSpPr>
              <p:cNvPr id="115" name="Freeform 1403">
                <a:extLst>
                  <a:ext uri="{FF2B5EF4-FFF2-40B4-BE49-F238E27FC236}">
                    <a16:creationId xmlns:a16="http://schemas.microsoft.com/office/drawing/2014/main" id="{3423A126-2C4F-459E-8B36-91ADB38E1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18882" y="6044649"/>
                <a:ext cx="99984" cy="157866"/>
              </a:xfrm>
              <a:custGeom>
                <a:avLst/>
                <a:gdLst>
                  <a:gd name="T0" fmla="*/ 12 w 24"/>
                  <a:gd name="T1" fmla="*/ 0 h 38"/>
                  <a:gd name="T2" fmla="*/ 0 w 24"/>
                  <a:gd name="T3" fmla="*/ 30 h 38"/>
                  <a:gd name="T4" fmla="*/ 8 w 24"/>
                  <a:gd name="T5" fmla="*/ 38 h 38"/>
                  <a:gd name="T6" fmla="*/ 24 w 24"/>
                  <a:gd name="T7" fmla="*/ 0 h 38"/>
                  <a:gd name="T8" fmla="*/ 12 w 2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8">
                    <a:moveTo>
                      <a:pt x="12" y="0"/>
                    </a:moveTo>
                    <a:cubicBezTo>
                      <a:pt x="11" y="11"/>
                      <a:pt x="7" y="22"/>
                      <a:pt x="0" y="30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17" y="28"/>
                      <a:pt x="23" y="15"/>
                      <a:pt x="24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16" name="Freeform 1404">
                <a:extLst>
                  <a:ext uri="{FF2B5EF4-FFF2-40B4-BE49-F238E27FC236}">
                    <a16:creationId xmlns:a16="http://schemas.microsoft.com/office/drawing/2014/main" id="{8B9825B5-563B-43B8-BA6C-066AAA864C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18882" y="5855210"/>
                <a:ext cx="99984" cy="157866"/>
              </a:xfrm>
              <a:custGeom>
                <a:avLst/>
                <a:gdLst>
                  <a:gd name="T0" fmla="*/ 0 w 24"/>
                  <a:gd name="T1" fmla="*/ 8 h 38"/>
                  <a:gd name="T2" fmla="*/ 12 w 24"/>
                  <a:gd name="T3" fmla="*/ 38 h 38"/>
                  <a:gd name="T4" fmla="*/ 24 w 24"/>
                  <a:gd name="T5" fmla="*/ 38 h 38"/>
                  <a:gd name="T6" fmla="*/ 8 w 24"/>
                  <a:gd name="T7" fmla="*/ 0 h 38"/>
                  <a:gd name="T8" fmla="*/ 0 w 24"/>
                  <a:gd name="T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8">
                    <a:moveTo>
                      <a:pt x="0" y="8"/>
                    </a:moveTo>
                    <a:cubicBezTo>
                      <a:pt x="7" y="17"/>
                      <a:pt x="11" y="27"/>
                      <a:pt x="12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3" y="24"/>
                      <a:pt x="18" y="11"/>
                      <a:pt x="8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17" name="Freeform 1405">
                <a:extLst>
                  <a:ext uri="{FF2B5EF4-FFF2-40B4-BE49-F238E27FC236}">
                    <a16:creationId xmlns:a16="http://schemas.microsoft.com/office/drawing/2014/main" id="{36C19509-46A8-4637-80AA-A1C45B44C2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66280" y="5760490"/>
                <a:ext cx="157866" cy="99984"/>
              </a:xfrm>
              <a:custGeom>
                <a:avLst/>
                <a:gdLst>
                  <a:gd name="T0" fmla="*/ 0 w 38"/>
                  <a:gd name="T1" fmla="*/ 12 h 24"/>
                  <a:gd name="T2" fmla="*/ 30 w 38"/>
                  <a:gd name="T3" fmla="*/ 24 h 24"/>
                  <a:gd name="T4" fmla="*/ 38 w 38"/>
                  <a:gd name="T5" fmla="*/ 16 h 24"/>
                  <a:gd name="T6" fmla="*/ 0 w 38"/>
                  <a:gd name="T7" fmla="*/ 0 h 24"/>
                  <a:gd name="T8" fmla="*/ 0 w 38"/>
                  <a:gd name="T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4">
                    <a:moveTo>
                      <a:pt x="0" y="12"/>
                    </a:moveTo>
                    <a:cubicBezTo>
                      <a:pt x="11" y="13"/>
                      <a:pt x="22" y="17"/>
                      <a:pt x="30" y="24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28" y="7"/>
                      <a:pt x="15" y="1"/>
                      <a:pt x="0" y="0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18" name="Freeform 1406">
                <a:extLst>
                  <a:ext uri="{FF2B5EF4-FFF2-40B4-BE49-F238E27FC236}">
                    <a16:creationId xmlns:a16="http://schemas.microsoft.com/office/drawing/2014/main" id="{4FB8482E-C38E-4716-B246-F90BBF385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71577" y="5760490"/>
                <a:ext cx="163130" cy="99984"/>
              </a:xfrm>
              <a:custGeom>
                <a:avLst/>
                <a:gdLst>
                  <a:gd name="T0" fmla="*/ 8 w 38"/>
                  <a:gd name="T1" fmla="*/ 24 h 24"/>
                  <a:gd name="T2" fmla="*/ 38 w 38"/>
                  <a:gd name="T3" fmla="*/ 12 h 24"/>
                  <a:gd name="T4" fmla="*/ 38 w 38"/>
                  <a:gd name="T5" fmla="*/ 0 h 24"/>
                  <a:gd name="T6" fmla="*/ 0 w 38"/>
                  <a:gd name="T7" fmla="*/ 16 h 24"/>
                  <a:gd name="T8" fmla="*/ 8 w 38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4">
                    <a:moveTo>
                      <a:pt x="8" y="24"/>
                    </a:moveTo>
                    <a:cubicBezTo>
                      <a:pt x="17" y="17"/>
                      <a:pt x="27" y="13"/>
                      <a:pt x="38" y="12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24" y="1"/>
                      <a:pt x="11" y="6"/>
                      <a:pt x="0" y="16"/>
                    </a:cubicBezTo>
                    <a:lnTo>
                      <a:pt x="8" y="2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19" name="Freeform 1407">
                <a:extLst>
                  <a:ext uri="{FF2B5EF4-FFF2-40B4-BE49-F238E27FC236}">
                    <a16:creationId xmlns:a16="http://schemas.microsoft.com/office/drawing/2014/main" id="{3D6A546C-E556-46B5-BFFA-924B7966B7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82121" y="5855210"/>
                <a:ext cx="99984" cy="157866"/>
              </a:xfrm>
              <a:custGeom>
                <a:avLst/>
                <a:gdLst>
                  <a:gd name="T0" fmla="*/ 12 w 24"/>
                  <a:gd name="T1" fmla="*/ 38 h 38"/>
                  <a:gd name="T2" fmla="*/ 24 w 24"/>
                  <a:gd name="T3" fmla="*/ 8 h 38"/>
                  <a:gd name="T4" fmla="*/ 16 w 24"/>
                  <a:gd name="T5" fmla="*/ 0 h 38"/>
                  <a:gd name="T6" fmla="*/ 0 w 24"/>
                  <a:gd name="T7" fmla="*/ 38 h 38"/>
                  <a:gd name="T8" fmla="*/ 12 w 24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8">
                    <a:moveTo>
                      <a:pt x="12" y="38"/>
                    </a:moveTo>
                    <a:cubicBezTo>
                      <a:pt x="13" y="27"/>
                      <a:pt x="17" y="16"/>
                      <a:pt x="24" y="8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10"/>
                      <a:pt x="1" y="23"/>
                      <a:pt x="0" y="38"/>
                    </a:cubicBezTo>
                    <a:lnTo>
                      <a:pt x="12" y="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20" name="Freeform 1408">
                <a:extLst>
                  <a:ext uri="{FF2B5EF4-FFF2-40B4-BE49-F238E27FC236}">
                    <a16:creationId xmlns:a16="http://schemas.microsoft.com/office/drawing/2014/main" id="{71AB1879-2B31-47A3-BA90-5CC3BC79E6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7870" y="5902571"/>
                <a:ext cx="178915" cy="178915"/>
              </a:xfrm>
              <a:custGeom>
                <a:avLst/>
                <a:gdLst>
                  <a:gd name="T0" fmla="*/ 42 w 42"/>
                  <a:gd name="T1" fmla="*/ 8 h 42"/>
                  <a:gd name="T2" fmla="*/ 34 w 42"/>
                  <a:gd name="T3" fmla="*/ 0 h 42"/>
                  <a:gd name="T4" fmla="*/ 15 w 42"/>
                  <a:gd name="T5" fmla="*/ 18 h 42"/>
                  <a:gd name="T6" fmla="*/ 12 w 42"/>
                  <a:gd name="T7" fmla="*/ 18 h 42"/>
                  <a:gd name="T8" fmla="*/ 0 w 42"/>
                  <a:gd name="T9" fmla="*/ 30 h 42"/>
                  <a:gd name="T10" fmla="*/ 12 w 42"/>
                  <a:gd name="T11" fmla="*/ 42 h 42"/>
                  <a:gd name="T12" fmla="*/ 24 w 42"/>
                  <a:gd name="T13" fmla="*/ 30 h 42"/>
                  <a:gd name="T14" fmla="*/ 23 w 42"/>
                  <a:gd name="T15" fmla="*/ 27 h 42"/>
                  <a:gd name="T16" fmla="*/ 42 w 42"/>
                  <a:gd name="T17" fmla="*/ 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42">
                    <a:moveTo>
                      <a:pt x="42" y="8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4" y="18"/>
                      <a:pt x="13" y="18"/>
                      <a:pt x="12" y="18"/>
                    </a:cubicBezTo>
                    <a:cubicBezTo>
                      <a:pt x="5" y="18"/>
                      <a:pt x="0" y="23"/>
                      <a:pt x="0" y="30"/>
                    </a:cubicBezTo>
                    <a:cubicBezTo>
                      <a:pt x="0" y="37"/>
                      <a:pt x="5" y="42"/>
                      <a:pt x="12" y="42"/>
                    </a:cubicBezTo>
                    <a:cubicBezTo>
                      <a:pt x="19" y="42"/>
                      <a:pt x="24" y="37"/>
                      <a:pt x="24" y="30"/>
                    </a:cubicBezTo>
                    <a:cubicBezTo>
                      <a:pt x="24" y="29"/>
                      <a:pt x="24" y="28"/>
                      <a:pt x="23" y="27"/>
                    </a:cubicBezTo>
                    <a:lnTo>
                      <a:pt x="42" y="8"/>
                    </a:lnTo>
                    <a:close/>
                  </a:path>
                </a:pathLst>
              </a:cu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</p:grp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0FB2CDC-296D-4566-B335-E7E84601DA60}"/>
              </a:ext>
            </a:extLst>
          </p:cNvPr>
          <p:cNvGrpSpPr/>
          <p:nvPr/>
        </p:nvGrpSpPr>
        <p:grpSpPr>
          <a:xfrm>
            <a:off x="3001918" y="2166332"/>
            <a:ext cx="3326976" cy="2776880"/>
            <a:chOff x="2158058" y="1364833"/>
            <a:chExt cx="2497269" cy="2084361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712F4AC5-4F14-4A62-990B-AD9E004ECB09}"/>
                </a:ext>
              </a:extLst>
            </p:cNvPr>
            <p:cNvSpPr/>
            <p:nvPr/>
          </p:nvSpPr>
          <p:spPr>
            <a:xfrm>
              <a:off x="2158058" y="1364833"/>
              <a:ext cx="2009792" cy="512578"/>
            </a:xfrm>
            <a:prstGeom prst="rect">
              <a:avLst/>
            </a:prstGeom>
          </p:spPr>
          <p:txBody>
            <a:bodyPr wrap="square" lIns="243641">
              <a:spAutoFit/>
            </a:bodyPr>
            <a:lstStyle/>
            <a:p>
              <a:pPr algn="ctr" defTabSz="1217997">
                <a:lnSpc>
                  <a:spcPct val="90000"/>
                </a:lnSpc>
                <a:spcAft>
                  <a:spcPts val="1066"/>
                </a:spcAft>
                <a:defRPr/>
              </a:pPr>
              <a:r>
                <a:rPr lang="en-US" sz="2132" kern="0" dirty="0">
                  <a:solidFill>
                    <a:srgbClr val="243A5E"/>
                  </a:solidFill>
                  <a:latin typeface="Segoe UI Semibold"/>
                  <a:ea typeface="Calibri" panose="020F0502020204030204" pitchFamily="34" charset="0"/>
                </a:rPr>
                <a:t>Urgent capacity needs  </a:t>
              </a:r>
            </a:p>
          </p:txBody>
        </p: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E297A57C-9283-4EE3-BE4F-556380869BA0}"/>
                </a:ext>
              </a:extLst>
            </p:cNvPr>
            <p:cNvGrpSpPr/>
            <p:nvPr/>
          </p:nvGrpSpPr>
          <p:grpSpPr>
            <a:xfrm>
              <a:off x="4118582" y="2912449"/>
              <a:ext cx="536745" cy="536745"/>
              <a:chOff x="3146536" y="4187094"/>
              <a:chExt cx="536745" cy="536745"/>
            </a:xfrm>
          </p:grpSpPr>
          <p:sp>
            <p:nvSpPr>
              <p:cNvPr id="124" name="Freeform 1086">
                <a:extLst>
                  <a:ext uri="{FF2B5EF4-FFF2-40B4-BE49-F238E27FC236}">
                    <a16:creationId xmlns:a16="http://schemas.microsoft.com/office/drawing/2014/main" id="{A56CDA44-8169-453F-A60A-ABC806982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536" y="4360746"/>
                <a:ext cx="184179" cy="189439"/>
              </a:xfrm>
              <a:custGeom>
                <a:avLst/>
                <a:gdLst>
                  <a:gd name="T0" fmla="*/ 35 w 35"/>
                  <a:gd name="T1" fmla="*/ 21 h 36"/>
                  <a:gd name="T2" fmla="*/ 35 w 35"/>
                  <a:gd name="T3" fmla="*/ 15 h 36"/>
                  <a:gd name="T4" fmla="*/ 12 w 35"/>
                  <a:gd name="T5" fmla="*/ 15 h 36"/>
                  <a:gd name="T6" fmla="*/ 23 w 35"/>
                  <a:gd name="T7" fmla="*/ 5 h 36"/>
                  <a:gd name="T8" fmla="*/ 19 w 35"/>
                  <a:gd name="T9" fmla="*/ 0 h 36"/>
                  <a:gd name="T10" fmla="*/ 0 w 35"/>
                  <a:gd name="T11" fmla="*/ 18 h 36"/>
                  <a:gd name="T12" fmla="*/ 19 w 35"/>
                  <a:gd name="T13" fmla="*/ 36 h 36"/>
                  <a:gd name="T14" fmla="*/ 23 w 35"/>
                  <a:gd name="T15" fmla="*/ 32 h 36"/>
                  <a:gd name="T16" fmla="*/ 13 w 35"/>
                  <a:gd name="T17" fmla="*/ 21 h 36"/>
                  <a:gd name="T18" fmla="*/ 35 w 35"/>
                  <a:gd name="T19" fmla="*/ 2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36">
                    <a:moveTo>
                      <a:pt x="35" y="21"/>
                    </a:moveTo>
                    <a:lnTo>
                      <a:pt x="35" y="15"/>
                    </a:lnTo>
                    <a:lnTo>
                      <a:pt x="12" y="15"/>
                    </a:lnTo>
                    <a:lnTo>
                      <a:pt x="23" y="5"/>
                    </a:lnTo>
                    <a:lnTo>
                      <a:pt x="19" y="0"/>
                    </a:lnTo>
                    <a:lnTo>
                      <a:pt x="0" y="18"/>
                    </a:lnTo>
                    <a:lnTo>
                      <a:pt x="19" y="36"/>
                    </a:lnTo>
                    <a:lnTo>
                      <a:pt x="23" y="32"/>
                    </a:lnTo>
                    <a:lnTo>
                      <a:pt x="13" y="21"/>
                    </a:lnTo>
                    <a:lnTo>
                      <a:pt x="35" y="21"/>
                    </a:lnTo>
                    <a:close/>
                  </a:path>
                </a:pathLst>
              </a:custGeom>
              <a:solidFill>
                <a:srgbClr val="50E6FF"/>
              </a:solidFill>
              <a:ln w="9525">
                <a:solidFill>
                  <a:srgbClr val="50E6FF"/>
                </a:solidFill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25" name="Freeform 1083">
                <a:extLst>
                  <a:ext uri="{FF2B5EF4-FFF2-40B4-BE49-F238E27FC236}">
                    <a16:creationId xmlns:a16="http://schemas.microsoft.com/office/drawing/2014/main" id="{92E5E237-583D-48D1-B440-E996BBCCF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9102" y="4360745"/>
                <a:ext cx="184179" cy="189439"/>
              </a:xfrm>
              <a:custGeom>
                <a:avLst/>
                <a:gdLst>
                  <a:gd name="T0" fmla="*/ 17 w 35"/>
                  <a:gd name="T1" fmla="*/ 0 h 36"/>
                  <a:gd name="T2" fmla="*/ 13 w 35"/>
                  <a:gd name="T3" fmla="*/ 5 h 36"/>
                  <a:gd name="T4" fmla="*/ 23 w 35"/>
                  <a:gd name="T5" fmla="*/ 15 h 36"/>
                  <a:gd name="T6" fmla="*/ 0 w 35"/>
                  <a:gd name="T7" fmla="*/ 15 h 36"/>
                  <a:gd name="T8" fmla="*/ 0 w 35"/>
                  <a:gd name="T9" fmla="*/ 21 h 36"/>
                  <a:gd name="T10" fmla="*/ 22 w 35"/>
                  <a:gd name="T11" fmla="*/ 21 h 36"/>
                  <a:gd name="T12" fmla="*/ 13 w 35"/>
                  <a:gd name="T13" fmla="*/ 32 h 36"/>
                  <a:gd name="T14" fmla="*/ 17 w 35"/>
                  <a:gd name="T15" fmla="*/ 36 h 36"/>
                  <a:gd name="T16" fmla="*/ 35 w 35"/>
                  <a:gd name="T17" fmla="*/ 18 h 36"/>
                  <a:gd name="T18" fmla="*/ 17 w 35"/>
                  <a:gd name="T1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36">
                    <a:moveTo>
                      <a:pt x="17" y="0"/>
                    </a:moveTo>
                    <a:lnTo>
                      <a:pt x="13" y="5"/>
                    </a:lnTo>
                    <a:lnTo>
                      <a:pt x="23" y="15"/>
                    </a:lnTo>
                    <a:lnTo>
                      <a:pt x="0" y="15"/>
                    </a:lnTo>
                    <a:lnTo>
                      <a:pt x="0" y="21"/>
                    </a:lnTo>
                    <a:lnTo>
                      <a:pt x="22" y="21"/>
                    </a:lnTo>
                    <a:lnTo>
                      <a:pt x="13" y="32"/>
                    </a:lnTo>
                    <a:lnTo>
                      <a:pt x="17" y="36"/>
                    </a:lnTo>
                    <a:lnTo>
                      <a:pt x="35" y="18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50E6FF"/>
              </a:solidFill>
              <a:ln w="9525">
                <a:solidFill>
                  <a:srgbClr val="50E6FF"/>
                </a:solidFill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26" name="Freeform 1084">
                <a:extLst>
                  <a:ext uri="{FF2B5EF4-FFF2-40B4-BE49-F238E27FC236}">
                    <a16:creationId xmlns:a16="http://schemas.microsoft.com/office/drawing/2014/main" id="{3CA57D2C-710A-45FC-B943-39E43C2B03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0187" y="4187094"/>
                <a:ext cx="189439" cy="184179"/>
              </a:xfrm>
              <a:custGeom>
                <a:avLst/>
                <a:gdLst>
                  <a:gd name="T0" fmla="*/ 15 w 36"/>
                  <a:gd name="T1" fmla="*/ 12 h 35"/>
                  <a:gd name="T2" fmla="*/ 15 w 36"/>
                  <a:gd name="T3" fmla="*/ 35 h 35"/>
                  <a:gd name="T4" fmla="*/ 21 w 36"/>
                  <a:gd name="T5" fmla="*/ 35 h 35"/>
                  <a:gd name="T6" fmla="*/ 21 w 36"/>
                  <a:gd name="T7" fmla="*/ 12 h 35"/>
                  <a:gd name="T8" fmla="*/ 32 w 36"/>
                  <a:gd name="T9" fmla="*/ 22 h 35"/>
                  <a:gd name="T10" fmla="*/ 36 w 36"/>
                  <a:gd name="T11" fmla="*/ 18 h 35"/>
                  <a:gd name="T12" fmla="*/ 18 w 36"/>
                  <a:gd name="T13" fmla="*/ 0 h 35"/>
                  <a:gd name="T14" fmla="*/ 0 w 36"/>
                  <a:gd name="T15" fmla="*/ 18 h 35"/>
                  <a:gd name="T16" fmla="*/ 5 w 36"/>
                  <a:gd name="T17" fmla="*/ 22 h 35"/>
                  <a:gd name="T18" fmla="*/ 15 w 36"/>
                  <a:gd name="T19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5">
                    <a:moveTo>
                      <a:pt x="15" y="12"/>
                    </a:moveTo>
                    <a:lnTo>
                      <a:pt x="15" y="35"/>
                    </a:lnTo>
                    <a:lnTo>
                      <a:pt x="21" y="35"/>
                    </a:lnTo>
                    <a:lnTo>
                      <a:pt x="21" y="12"/>
                    </a:lnTo>
                    <a:lnTo>
                      <a:pt x="32" y="22"/>
                    </a:lnTo>
                    <a:lnTo>
                      <a:pt x="36" y="18"/>
                    </a:lnTo>
                    <a:lnTo>
                      <a:pt x="18" y="0"/>
                    </a:lnTo>
                    <a:lnTo>
                      <a:pt x="0" y="18"/>
                    </a:lnTo>
                    <a:lnTo>
                      <a:pt x="5" y="22"/>
                    </a:lnTo>
                    <a:lnTo>
                      <a:pt x="15" y="12"/>
                    </a:lnTo>
                    <a:close/>
                  </a:path>
                </a:pathLst>
              </a:custGeom>
              <a:solidFill>
                <a:srgbClr val="50E6FF"/>
              </a:solidFill>
              <a:ln w="9525">
                <a:solidFill>
                  <a:srgbClr val="50E6FF"/>
                </a:solidFill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27" name="Freeform 1085">
                <a:extLst>
                  <a:ext uri="{FF2B5EF4-FFF2-40B4-BE49-F238E27FC236}">
                    <a16:creationId xmlns:a16="http://schemas.microsoft.com/office/drawing/2014/main" id="{F8CF633A-596B-4303-93A8-944FDCA38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0187" y="4539660"/>
                <a:ext cx="189439" cy="184179"/>
              </a:xfrm>
              <a:custGeom>
                <a:avLst/>
                <a:gdLst>
                  <a:gd name="T0" fmla="*/ 21 w 36"/>
                  <a:gd name="T1" fmla="*/ 23 h 35"/>
                  <a:gd name="T2" fmla="*/ 21 w 36"/>
                  <a:gd name="T3" fmla="*/ 0 h 35"/>
                  <a:gd name="T4" fmla="*/ 15 w 36"/>
                  <a:gd name="T5" fmla="*/ 0 h 35"/>
                  <a:gd name="T6" fmla="*/ 15 w 36"/>
                  <a:gd name="T7" fmla="*/ 23 h 35"/>
                  <a:gd name="T8" fmla="*/ 5 w 36"/>
                  <a:gd name="T9" fmla="*/ 13 h 35"/>
                  <a:gd name="T10" fmla="*/ 0 w 36"/>
                  <a:gd name="T11" fmla="*/ 17 h 35"/>
                  <a:gd name="T12" fmla="*/ 18 w 36"/>
                  <a:gd name="T13" fmla="*/ 35 h 35"/>
                  <a:gd name="T14" fmla="*/ 36 w 36"/>
                  <a:gd name="T15" fmla="*/ 17 h 35"/>
                  <a:gd name="T16" fmla="*/ 32 w 36"/>
                  <a:gd name="T17" fmla="*/ 13 h 35"/>
                  <a:gd name="T18" fmla="*/ 21 w 36"/>
                  <a:gd name="T19" fmla="*/ 2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5">
                    <a:moveTo>
                      <a:pt x="21" y="23"/>
                    </a:moveTo>
                    <a:lnTo>
                      <a:pt x="21" y="0"/>
                    </a:lnTo>
                    <a:lnTo>
                      <a:pt x="15" y="0"/>
                    </a:lnTo>
                    <a:lnTo>
                      <a:pt x="15" y="23"/>
                    </a:lnTo>
                    <a:lnTo>
                      <a:pt x="5" y="13"/>
                    </a:lnTo>
                    <a:lnTo>
                      <a:pt x="0" y="17"/>
                    </a:lnTo>
                    <a:lnTo>
                      <a:pt x="18" y="35"/>
                    </a:lnTo>
                    <a:lnTo>
                      <a:pt x="36" y="17"/>
                    </a:lnTo>
                    <a:lnTo>
                      <a:pt x="32" y="13"/>
                    </a:lnTo>
                    <a:lnTo>
                      <a:pt x="21" y="23"/>
                    </a:lnTo>
                    <a:close/>
                  </a:path>
                </a:pathLst>
              </a:custGeom>
              <a:solidFill>
                <a:srgbClr val="50E6FF"/>
              </a:solidFill>
              <a:ln w="9525">
                <a:solidFill>
                  <a:srgbClr val="50E6FF"/>
                </a:solidFill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9B69E4C-E39A-4644-8514-8DA627E87C68}"/>
              </a:ext>
            </a:extLst>
          </p:cNvPr>
          <p:cNvGrpSpPr/>
          <p:nvPr/>
        </p:nvGrpSpPr>
        <p:grpSpPr>
          <a:xfrm>
            <a:off x="212181" y="6827385"/>
            <a:ext cx="4026021" cy="1198550"/>
            <a:chOff x="64045" y="4863483"/>
            <a:chExt cx="3021981" cy="899647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51FB7381-B5AE-44C7-9279-1C30B3007F62}"/>
                </a:ext>
              </a:extLst>
            </p:cNvPr>
            <p:cNvSpPr/>
            <p:nvPr/>
          </p:nvSpPr>
          <p:spPr>
            <a:xfrm>
              <a:off x="64045" y="4863483"/>
              <a:ext cx="2004431" cy="512578"/>
            </a:xfrm>
            <a:prstGeom prst="rect">
              <a:avLst/>
            </a:prstGeom>
          </p:spPr>
          <p:txBody>
            <a:bodyPr wrap="square" lIns="243641">
              <a:spAutoFit/>
            </a:bodyPr>
            <a:lstStyle/>
            <a:p>
              <a:pPr algn="ctr" defTabSz="1217997">
                <a:lnSpc>
                  <a:spcPct val="90000"/>
                </a:lnSpc>
                <a:spcAft>
                  <a:spcPts val="1066"/>
                </a:spcAft>
                <a:defRPr/>
              </a:pPr>
              <a:r>
                <a:rPr lang="en-US" sz="2132" kern="0" dirty="0">
                  <a:solidFill>
                    <a:srgbClr val="243A5E"/>
                  </a:solidFill>
                  <a:latin typeface="Segoe UI Semibold"/>
                  <a:ea typeface="Calibri" panose="020F0502020204030204" pitchFamily="34" charset="0"/>
                </a:rPr>
                <a:t>Datacenter contracts expiry</a:t>
              </a:r>
            </a:p>
          </p:txBody>
        </p:sp>
        <p:grpSp>
          <p:nvGrpSpPr>
            <p:cNvPr id="130" name="Group 186">
              <a:extLst>
                <a:ext uri="{FF2B5EF4-FFF2-40B4-BE49-F238E27FC236}">
                  <a16:creationId xmlns:a16="http://schemas.microsoft.com/office/drawing/2014/main" id="{08B155EF-E399-4D16-BE7B-9F086DB666A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679626" y="5356730"/>
              <a:ext cx="406400" cy="406400"/>
              <a:chOff x="1538" y="2728"/>
              <a:chExt cx="256" cy="256"/>
            </a:xfrm>
          </p:grpSpPr>
          <p:sp>
            <p:nvSpPr>
              <p:cNvPr id="131" name="AutoShape 185">
                <a:extLst>
                  <a:ext uri="{FF2B5EF4-FFF2-40B4-BE49-F238E27FC236}">
                    <a16:creationId xmlns:a16="http://schemas.microsoft.com/office/drawing/2014/main" id="{F58DF913-EB97-4A80-812C-BFF1B024F984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538" y="2728"/>
                <a:ext cx="256" cy="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32" name="Freeform 187">
                <a:extLst>
                  <a:ext uri="{FF2B5EF4-FFF2-40B4-BE49-F238E27FC236}">
                    <a16:creationId xmlns:a16="http://schemas.microsoft.com/office/drawing/2014/main" id="{51753F33-1EA0-4AC2-959F-07655CBD7F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890"/>
                <a:ext cx="50" cy="50"/>
              </a:xfrm>
              <a:custGeom>
                <a:avLst/>
                <a:gdLst>
                  <a:gd name="T0" fmla="*/ 80 w 80"/>
                  <a:gd name="T1" fmla="*/ 0 h 80"/>
                  <a:gd name="T2" fmla="*/ 80 w 80"/>
                  <a:gd name="T3" fmla="*/ 0 h 80"/>
                  <a:gd name="T4" fmla="*/ 0 w 80"/>
                  <a:gd name="T5" fmla="*/ 0 h 80"/>
                  <a:gd name="T6" fmla="*/ 0 w 80"/>
                  <a:gd name="T7" fmla="*/ 80 h 80"/>
                  <a:gd name="T8" fmla="*/ 80 w 80"/>
                  <a:gd name="T9" fmla="*/ 80 h 80"/>
                  <a:gd name="T10" fmla="*/ 80 w 80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80">
                    <a:moveTo>
                      <a:pt x="80" y="0"/>
                    </a:moveTo>
                    <a:lnTo>
                      <a:pt x="80" y="0"/>
                    </a:lnTo>
                    <a:lnTo>
                      <a:pt x="0" y="0"/>
                    </a:lnTo>
                    <a:lnTo>
                      <a:pt x="0" y="80"/>
                    </a:lnTo>
                    <a:lnTo>
                      <a:pt x="80" y="80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50E6FF"/>
              </a:solidFill>
              <a:ln w="0">
                <a:solidFill>
                  <a:srgbClr val="0078D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33" name="Freeform 188">
                <a:extLst>
                  <a:ext uri="{FF2B5EF4-FFF2-40B4-BE49-F238E27FC236}">
                    <a16:creationId xmlns:a16="http://schemas.microsoft.com/office/drawing/2014/main" id="{6135C7CB-3233-49C2-8465-2FBBCAD575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54" y="2726"/>
                <a:ext cx="232" cy="263"/>
              </a:xfrm>
              <a:custGeom>
                <a:avLst/>
                <a:gdLst>
                  <a:gd name="T0" fmla="*/ 0 w 373"/>
                  <a:gd name="T1" fmla="*/ 425 h 425"/>
                  <a:gd name="T2" fmla="*/ 0 w 373"/>
                  <a:gd name="T3" fmla="*/ 425 h 425"/>
                  <a:gd name="T4" fmla="*/ 373 w 373"/>
                  <a:gd name="T5" fmla="*/ 425 h 425"/>
                  <a:gd name="T6" fmla="*/ 373 w 373"/>
                  <a:gd name="T7" fmla="*/ 0 h 425"/>
                  <a:gd name="T8" fmla="*/ 0 w 373"/>
                  <a:gd name="T9" fmla="*/ 0 h 425"/>
                  <a:gd name="T10" fmla="*/ 0 w 373"/>
                  <a:gd name="T11" fmla="*/ 425 h 425"/>
                  <a:gd name="T12" fmla="*/ 54 w 373"/>
                  <a:gd name="T13" fmla="*/ 52 h 425"/>
                  <a:gd name="T14" fmla="*/ 54 w 373"/>
                  <a:gd name="T15" fmla="*/ 52 h 425"/>
                  <a:gd name="T16" fmla="*/ 320 w 373"/>
                  <a:gd name="T17" fmla="*/ 52 h 425"/>
                  <a:gd name="T18" fmla="*/ 320 w 373"/>
                  <a:gd name="T19" fmla="*/ 79 h 425"/>
                  <a:gd name="T20" fmla="*/ 54 w 373"/>
                  <a:gd name="T21" fmla="*/ 79 h 425"/>
                  <a:gd name="T22" fmla="*/ 54 w 373"/>
                  <a:gd name="T23" fmla="*/ 52 h 425"/>
                  <a:gd name="T24" fmla="*/ 54 w 373"/>
                  <a:gd name="T25" fmla="*/ 104 h 425"/>
                  <a:gd name="T26" fmla="*/ 54 w 373"/>
                  <a:gd name="T27" fmla="*/ 104 h 425"/>
                  <a:gd name="T28" fmla="*/ 320 w 373"/>
                  <a:gd name="T29" fmla="*/ 104 h 425"/>
                  <a:gd name="T30" fmla="*/ 320 w 373"/>
                  <a:gd name="T31" fmla="*/ 131 h 425"/>
                  <a:gd name="T32" fmla="*/ 54 w 373"/>
                  <a:gd name="T33" fmla="*/ 131 h 425"/>
                  <a:gd name="T34" fmla="*/ 54 w 373"/>
                  <a:gd name="T35" fmla="*/ 104 h 425"/>
                  <a:gd name="T36" fmla="*/ 54 w 373"/>
                  <a:gd name="T37" fmla="*/ 163 h 425"/>
                  <a:gd name="T38" fmla="*/ 54 w 373"/>
                  <a:gd name="T39" fmla="*/ 163 h 425"/>
                  <a:gd name="T40" fmla="*/ 320 w 373"/>
                  <a:gd name="T41" fmla="*/ 163 h 425"/>
                  <a:gd name="T42" fmla="*/ 320 w 373"/>
                  <a:gd name="T43" fmla="*/ 189 h 425"/>
                  <a:gd name="T44" fmla="*/ 54 w 373"/>
                  <a:gd name="T45" fmla="*/ 189 h 425"/>
                  <a:gd name="T46" fmla="*/ 54 w 373"/>
                  <a:gd name="T47" fmla="*/ 163 h 425"/>
                  <a:gd name="T48" fmla="*/ 187 w 373"/>
                  <a:gd name="T49" fmla="*/ 238 h 425"/>
                  <a:gd name="T50" fmla="*/ 187 w 373"/>
                  <a:gd name="T51" fmla="*/ 238 h 425"/>
                  <a:gd name="T52" fmla="*/ 320 w 373"/>
                  <a:gd name="T53" fmla="*/ 238 h 425"/>
                  <a:gd name="T54" fmla="*/ 320 w 373"/>
                  <a:gd name="T55" fmla="*/ 371 h 425"/>
                  <a:gd name="T56" fmla="*/ 187 w 373"/>
                  <a:gd name="T57" fmla="*/ 371 h 425"/>
                  <a:gd name="T58" fmla="*/ 187 w 373"/>
                  <a:gd name="T59" fmla="*/ 238 h 425"/>
                  <a:gd name="T60" fmla="*/ 54 w 373"/>
                  <a:gd name="T61" fmla="*/ 238 h 425"/>
                  <a:gd name="T62" fmla="*/ 54 w 373"/>
                  <a:gd name="T63" fmla="*/ 238 h 425"/>
                  <a:gd name="T64" fmla="*/ 160 w 373"/>
                  <a:gd name="T65" fmla="*/ 238 h 425"/>
                  <a:gd name="T66" fmla="*/ 160 w 373"/>
                  <a:gd name="T67" fmla="*/ 265 h 425"/>
                  <a:gd name="T68" fmla="*/ 54 w 373"/>
                  <a:gd name="T69" fmla="*/ 265 h 425"/>
                  <a:gd name="T70" fmla="*/ 54 w 373"/>
                  <a:gd name="T71" fmla="*/ 238 h 425"/>
                  <a:gd name="T72" fmla="*/ 54 w 373"/>
                  <a:gd name="T73" fmla="*/ 291 h 425"/>
                  <a:gd name="T74" fmla="*/ 54 w 373"/>
                  <a:gd name="T75" fmla="*/ 291 h 425"/>
                  <a:gd name="T76" fmla="*/ 160 w 373"/>
                  <a:gd name="T77" fmla="*/ 291 h 425"/>
                  <a:gd name="T78" fmla="*/ 160 w 373"/>
                  <a:gd name="T79" fmla="*/ 318 h 425"/>
                  <a:gd name="T80" fmla="*/ 54 w 373"/>
                  <a:gd name="T81" fmla="*/ 318 h 425"/>
                  <a:gd name="T82" fmla="*/ 54 w 373"/>
                  <a:gd name="T83" fmla="*/ 291 h 425"/>
                  <a:gd name="T84" fmla="*/ 54 w 373"/>
                  <a:gd name="T85" fmla="*/ 345 h 425"/>
                  <a:gd name="T86" fmla="*/ 54 w 373"/>
                  <a:gd name="T87" fmla="*/ 345 h 425"/>
                  <a:gd name="T88" fmla="*/ 160 w 373"/>
                  <a:gd name="T89" fmla="*/ 345 h 425"/>
                  <a:gd name="T90" fmla="*/ 160 w 373"/>
                  <a:gd name="T91" fmla="*/ 371 h 425"/>
                  <a:gd name="T92" fmla="*/ 54 w 373"/>
                  <a:gd name="T93" fmla="*/ 371 h 425"/>
                  <a:gd name="T94" fmla="*/ 54 w 373"/>
                  <a:gd name="T95" fmla="*/ 34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73" h="425">
                    <a:moveTo>
                      <a:pt x="0" y="425"/>
                    </a:moveTo>
                    <a:lnTo>
                      <a:pt x="0" y="425"/>
                    </a:lnTo>
                    <a:lnTo>
                      <a:pt x="373" y="425"/>
                    </a:lnTo>
                    <a:lnTo>
                      <a:pt x="373" y="0"/>
                    </a:lnTo>
                    <a:lnTo>
                      <a:pt x="0" y="0"/>
                    </a:lnTo>
                    <a:lnTo>
                      <a:pt x="0" y="425"/>
                    </a:lnTo>
                    <a:close/>
                    <a:moveTo>
                      <a:pt x="54" y="52"/>
                    </a:moveTo>
                    <a:lnTo>
                      <a:pt x="54" y="52"/>
                    </a:lnTo>
                    <a:lnTo>
                      <a:pt x="320" y="52"/>
                    </a:lnTo>
                    <a:lnTo>
                      <a:pt x="320" y="79"/>
                    </a:lnTo>
                    <a:lnTo>
                      <a:pt x="54" y="79"/>
                    </a:lnTo>
                    <a:lnTo>
                      <a:pt x="54" y="52"/>
                    </a:lnTo>
                    <a:close/>
                    <a:moveTo>
                      <a:pt x="54" y="104"/>
                    </a:moveTo>
                    <a:lnTo>
                      <a:pt x="54" y="104"/>
                    </a:lnTo>
                    <a:lnTo>
                      <a:pt x="320" y="104"/>
                    </a:lnTo>
                    <a:lnTo>
                      <a:pt x="320" y="131"/>
                    </a:lnTo>
                    <a:lnTo>
                      <a:pt x="54" y="131"/>
                    </a:lnTo>
                    <a:lnTo>
                      <a:pt x="54" y="104"/>
                    </a:lnTo>
                    <a:close/>
                    <a:moveTo>
                      <a:pt x="54" y="163"/>
                    </a:moveTo>
                    <a:lnTo>
                      <a:pt x="54" y="163"/>
                    </a:lnTo>
                    <a:lnTo>
                      <a:pt x="320" y="163"/>
                    </a:lnTo>
                    <a:lnTo>
                      <a:pt x="320" y="189"/>
                    </a:lnTo>
                    <a:lnTo>
                      <a:pt x="54" y="189"/>
                    </a:lnTo>
                    <a:lnTo>
                      <a:pt x="54" y="163"/>
                    </a:lnTo>
                    <a:close/>
                    <a:moveTo>
                      <a:pt x="187" y="238"/>
                    </a:moveTo>
                    <a:lnTo>
                      <a:pt x="187" y="238"/>
                    </a:lnTo>
                    <a:lnTo>
                      <a:pt x="320" y="238"/>
                    </a:lnTo>
                    <a:lnTo>
                      <a:pt x="320" y="371"/>
                    </a:lnTo>
                    <a:lnTo>
                      <a:pt x="187" y="371"/>
                    </a:lnTo>
                    <a:lnTo>
                      <a:pt x="187" y="238"/>
                    </a:lnTo>
                    <a:close/>
                    <a:moveTo>
                      <a:pt x="54" y="238"/>
                    </a:moveTo>
                    <a:lnTo>
                      <a:pt x="54" y="238"/>
                    </a:lnTo>
                    <a:lnTo>
                      <a:pt x="160" y="238"/>
                    </a:lnTo>
                    <a:lnTo>
                      <a:pt x="160" y="265"/>
                    </a:lnTo>
                    <a:lnTo>
                      <a:pt x="54" y="265"/>
                    </a:lnTo>
                    <a:lnTo>
                      <a:pt x="54" y="238"/>
                    </a:lnTo>
                    <a:close/>
                    <a:moveTo>
                      <a:pt x="54" y="291"/>
                    </a:moveTo>
                    <a:lnTo>
                      <a:pt x="54" y="291"/>
                    </a:lnTo>
                    <a:lnTo>
                      <a:pt x="160" y="291"/>
                    </a:lnTo>
                    <a:lnTo>
                      <a:pt x="160" y="318"/>
                    </a:lnTo>
                    <a:lnTo>
                      <a:pt x="54" y="318"/>
                    </a:lnTo>
                    <a:lnTo>
                      <a:pt x="54" y="291"/>
                    </a:lnTo>
                    <a:close/>
                    <a:moveTo>
                      <a:pt x="54" y="345"/>
                    </a:moveTo>
                    <a:lnTo>
                      <a:pt x="54" y="345"/>
                    </a:lnTo>
                    <a:lnTo>
                      <a:pt x="160" y="345"/>
                    </a:lnTo>
                    <a:lnTo>
                      <a:pt x="160" y="371"/>
                    </a:lnTo>
                    <a:lnTo>
                      <a:pt x="54" y="371"/>
                    </a:lnTo>
                    <a:lnTo>
                      <a:pt x="54" y="345"/>
                    </a:lnTo>
                    <a:close/>
                  </a:path>
                </a:pathLst>
              </a:custGeom>
              <a:solidFill>
                <a:srgbClr val="FFFFFF">
                  <a:lumMod val="90000"/>
                  <a:lumOff val="10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34" name="Freeform 189">
                <a:extLst>
                  <a:ext uri="{FF2B5EF4-FFF2-40B4-BE49-F238E27FC236}">
                    <a16:creationId xmlns:a16="http://schemas.microsoft.com/office/drawing/2014/main" id="{9ECE97C3-AE76-4692-B821-50151DFE25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8" y="2873"/>
                <a:ext cx="65" cy="17"/>
              </a:xfrm>
              <a:custGeom>
                <a:avLst/>
                <a:gdLst>
                  <a:gd name="T0" fmla="*/ 0 w 106"/>
                  <a:gd name="T1" fmla="*/ 27 h 27"/>
                  <a:gd name="T2" fmla="*/ 0 w 106"/>
                  <a:gd name="T3" fmla="*/ 27 h 27"/>
                  <a:gd name="T4" fmla="*/ 106 w 106"/>
                  <a:gd name="T5" fmla="*/ 27 h 27"/>
                  <a:gd name="T6" fmla="*/ 106 w 106"/>
                  <a:gd name="T7" fmla="*/ 0 h 27"/>
                  <a:gd name="T8" fmla="*/ 0 w 106"/>
                  <a:gd name="T9" fmla="*/ 0 h 27"/>
                  <a:gd name="T10" fmla="*/ 0 w 106"/>
                  <a:gd name="T1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" h="27">
                    <a:moveTo>
                      <a:pt x="0" y="27"/>
                    </a:moveTo>
                    <a:lnTo>
                      <a:pt x="0" y="27"/>
                    </a:lnTo>
                    <a:lnTo>
                      <a:pt x="106" y="27"/>
                    </a:lnTo>
                    <a:lnTo>
                      <a:pt x="106" y="0"/>
                    </a:lnTo>
                    <a:lnTo>
                      <a:pt x="0" y="0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solidFill>
                  <a:srgbClr val="0078D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35" name="Freeform 190">
                <a:extLst>
                  <a:ext uri="{FF2B5EF4-FFF2-40B4-BE49-F238E27FC236}">
                    <a16:creationId xmlns:a16="http://schemas.microsoft.com/office/drawing/2014/main" id="{54DA6D2F-00C0-4A9B-9368-00B56BF9B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8" y="2758"/>
                <a:ext cx="165" cy="17"/>
              </a:xfrm>
              <a:custGeom>
                <a:avLst/>
                <a:gdLst>
                  <a:gd name="T0" fmla="*/ 266 w 266"/>
                  <a:gd name="T1" fmla="*/ 0 h 27"/>
                  <a:gd name="T2" fmla="*/ 266 w 266"/>
                  <a:gd name="T3" fmla="*/ 0 h 27"/>
                  <a:gd name="T4" fmla="*/ 0 w 266"/>
                  <a:gd name="T5" fmla="*/ 0 h 27"/>
                  <a:gd name="T6" fmla="*/ 0 w 266"/>
                  <a:gd name="T7" fmla="*/ 27 h 27"/>
                  <a:gd name="T8" fmla="*/ 266 w 266"/>
                  <a:gd name="T9" fmla="*/ 27 h 27"/>
                  <a:gd name="T10" fmla="*/ 266 w 266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6" h="27">
                    <a:moveTo>
                      <a:pt x="266" y="0"/>
                    </a:moveTo>
                    <a:lnTo>
                      <a:pt x="266" y="0"/>
                    </a:lnTo>
                    <a:lnTo>
                      <a:pt x="0" y="0"/>
                    </a:lnTo>
                    <a:lnTo>
                      <a:pt x="0" y="27"/>
                    </a:lnTo>
                    <a:lnTo>
                      <a:pt x="266" y="27"/>
                    </a:lnTo>
                    <a:lnTo>
                      <a:pt x="26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36" name="Freeform 191">
                <a:extLst>
                  <a:ext uri="{FF2B5EF4-FFF2-40B4-BE49-F238E27FC236}">
                    <a16:creationId xmlns:a16="http://schemas.microsoft.com/office/drawing/2014/main" id="{BEB91EC3-08DC-4435-8DFD-88C385CA4B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70" y="2873"/>
                <a:ext cx="83" cy="83"/>
              </a:xfrm>
              <a:custGeom>
                <a:avLst/>
                <a:gdLst>
                  <a:gd name="T0" fmla="*/ 26 w 133"/>
                  <a:gd name="T1" fmla="*/ 27 h 133"/>
                  <a:gd name="T2" fmla="*/ 26 w 133"/>
                  <a:gd name="T3" fmla="*/ 27 h 133"/>
                  <a:gd name="T4" fmla="*/ 106 w 133"/>
                  <a:gd name="T5" fmla="*/ 27 h 133"/>
                  <a:gd name="T6" fmla="*/ 106 w 133"/>
                  <a:gd name="T7" fmla="*/ 107 h 133"/>
                  <a:gd name="T8" fmla="*/ 26 w 133"/>
                  <a:gd name="T9" fmla="*/ 107 h 133"/>
                  <a:gd name="T10" fmla="*/ 26 w 133"/>
                  <a:gd name="T11" fmla="*/ 27 h 133"/>
                  <a:gd name="T12" fmla="*/ 0 w 133"/>
                  <a:gd name="T13" fmla="*/ 133 h 133"/>
                  <a:gd name="T14" fmla="*/ 0 w 133"/>
                  <a:gd name="T15" fmla="*/ 133 h 133"/>
                  <a:gd name="T16" fmla="*/ 133 w 133"/>
                  <a:gd name="T17" fmla="*/ 133 h 133"/>
                  <a:gd name="T18" fmla="*/ 133 w 133"/>
                  <a:gd name="T19" fmla="*/ 0 h 133"/>
                  <a:gd name="T20" fmla="*/ 0 w 133"/>
                  <a:gd name="T21" fmla="*/ 0 h 133"/>
                  <a:gd name="T22" fmla="*/ 0 w 133"/>
                  <a:gd name="T23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3" h="133">
                    <a:moveTo>
                      <a:pt x="26" y="27"/>
                    </a:moveTo>
                    <a:lnTo>
                      <a:pt x="26" y="27"/>
                    </a:lnTo>
                    <a:lnTo>
                      <a:pt x="106" y="27"/>
                    </a:lnTo>
                    <a:lnTo>
                      <a:pt x="106" y="107"/>
                    </a:lnTo>
                    <a:lnTo>
                      <a:pt x="26" y="107"/>
                    </a:lnTo>
                    <a:lnTo>
                      <a:pt x="26" y="27"/>
                    </a:lnTo>
                    <a:close/>
                    <a:moveTo>
                      <a:pt x="0" y="133"/>
                    </a:moveTo>
                    <a:lnTo>
                      <a:pt x="0" y="133"/>
                    </a:lnTo>
                    <a:lnTo>
                      <a:pt x="133" y="133"/>
                    </a:lnTo>
                    <a:lnTo>
                      <a:pt x="133" y="0"/>
                    </a:lnTo>
                    <a:lnTo>
                      <a:pt x="0" y="0"/>
                    </a:lnTo>
                    <a:lnTo>
                      <a:pt x="0" y="133"/>
                    </a:lnTo>
                    <a:close/>
                  </a:path>
                </a:pathLst>
              </a:custGeom>
              <a:solidFill>
                <a:srgbClr val="D2D2D2"/>
              </a:solidFill>
              <a:ln w="0">
                <a:solidFill>
                  <a:srgbClr val="D2D2D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778D2ED-8D4C-4547-B082-355991D4FE33}"/>
              </a:ext>
            </a:extLst>
          </p:cNvPr>
          <p:cNvGrpSpPr/>
          <p:nvPr/>
        </p:nvGrpSpPr>
        <p:grpSpPr>
          <a:xfrm>
            <a:off x="5641034" y="1474216"/>
            <a:ext cx="2838126" cy="2991951"/>
            <a:chOff x="4139011" y="845323"/>
            <a:chExt cx="2130333" cy="2245795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C16DB61B-63D0-423C-859F-583C5CEE562B}"/>
                </a:ext>
              </a:extLst>
            </p:cNvPr>
            <p:cNvSpPr/>
            <p:nvPr/>
          </p:nvSpPr>
          <p:spPr>
            <a:xfrm>
              <a:off x="4139011" y="845323"/>
              <a:ext cx="2130333" cy="512577"/>
            </a:xfrm>
            <a:prstGeom prst="rect">
              <a:avLst/>
            </a:prstGeom>
          </p:spPr>
          <p:txBody>
            <a:bodyPr wrap="square" lIns="243641">
              <a:spAutoFit/>
            </a:bodyPr>
            <a:lstStyle/>
            <a:p>
              <a:pPr algn="ctr" defTabSz="1217997">
                <a:lnSpc>
                  <a:spcPct val="90000"/>
                </a:lnSpc>
                <a:spcAft>
                  <a:spcPts val="1066"/>
                </a:spcAft>
                <a:defRPr/>
              </a:pPr>
              <a:r>
                <a:rPr lang="en-US" sz="2132" kern="0" dirty="0">
                  <a:solidFill>
                    <a:srgbClr val="243A5E"/>
                  </a:solidFill>
                  <a:latin typeface="Segoe UI Semibold"/>
                  <a:ea typeface="Calibri" panose="020F0502020204030204" pitchFamily="34" charset="0"/>
                </a:rPr>
                <a:t>Software and hardware refresh</a:t>
              </a:r>
              <a:endParaRPr lang="en-US" sz="1866" kern="0" dirty="0">
                <a:solidFill>
                  <a:srgbClr val="243A5E"/>
                </a:solidFill>
                <a:latin typeface="Segoe UI"/>
              </a:endParaRPr>
            </a:p>
          </p:txBody>
        </p:sp>
        <p:grpSp>
          <p:nvGrpSpPr>
            <p:cNvPr id="139" name="Group 197">
              <a:extLst>
                <a:ext uri="{FF2B5EF4-FFF2-40B4-BE49-F238E27FC236}">
                  <a16:creationId xmlns:a16="http://schemas.microsoft.com/office/drawing/2014/main" id="{E020911D-091B-4ADE-A2A4-8A43807D3F3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284519" y="2557663"/>
              <a:ext cx="503029" cy="533455"/>
              <a:chOff x="2414" y="2716"/>
              <a:chExt cx="248" cy="263"/>
            </a:xfrm>
            <a:solidFill>
              <a:srgbClr val="FFFFFF">
                <a:lumMod val="90000"/>
                <a:lumOff val="10000"/>
              </a:srgbClr>
            </a:solidFill>
          </p:grpSpPr>
          <p:sp>
            <p:nvSpPr>
              <p:cNvPr id="140" name="Freeform 198">
                <a:extLst>
                  <a:ext uri="{FF2B5EF4-FFF2-40B4-BE49-F238E27FC236}">
                    <a16:creationId xmlns:a16="http://schemas.microsoft.com/office/drawing/2014/main" id="{E8C055DC-D499-439F-941A-8DD2CBE820A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2445" y="2784"/>
                <a:ext cx="47" cy="53"/>
              </a:xfrm>
              <a:custGeom>
                <a:avLst/>
                <a:gdLst>
                  <a:gd name="T0" fmla="*/ 46 w 77"/>
                  <a:gd name="T1" fmla="*/ 85 h 85"/>
                  <a:gd name="T2" fmla="*/ 46 w 77"/>
                  <a:gd name="T3" fmla="*/ 85 h 85"/>
                  <a:gd name="T4" fmla="*/ 46 w 77"/>
                  <a:gd name="T5" fmla="*/ 31 h 85"/>
                  <a:gd name="T6" fmla="*/ 65 w 77"/>
                  <a:gd name="T7" fmla="*/ 50 h 85"/>
                  <a:gd name="T8" fmla="*/ 77 w 77"/>
                  <a:gd name="T9" fmla="*/ 38 h 85"/>
                  <a:gd name="T10" fmla="*/ 38 w 77"/>
                  <a:gd name="T11" fmla="*/ 0 h 85"/>
                  <a:gd name="T12" fmla="*/ 0 w 77"/>
                  <a:gd name="T13" fmla="*/ 38 h 85"/>
                  <a:gd name="T14" fmla="*/ 12 w 77"/>
                  <a:gd name="T15" fmla="*/ 50 h 85"/>
                  <a:gd name="T16" fmla="*/ 30 w 77"/>
                  <a:gd name="T17" fmla="*/ 31 h 85"/>
                  <a:gd name="T18" fmla="*/ 30 w 77"/>
                  <a:gd name="T19" fmla="*/ 85 h 85"/>
                  <a:gd name="T20" fmla="*/ 46 w 77"/>
                  <a:gd name="T21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85">
                    <a:moveTo>
                      <a:pt x="46" y="85"/>
                    </a:moveTo>
                    <a:lnTo>
                      <a:pt x="46" y="85"/>
                    </a:lnTo>
                    <a:lnTo>
                      <a:pt x="46" y="31"/>
                    </a:lnTo>
                    <a:lnTo>
                      <a:pt x="65" y="50"/>
                    </a:lnTo>
                    <a:lnTo>
                      <a:pt x="77" y="38"/>
                    </a:lnTo>
                    <a:lnTo>
                      <a:pt x="38" y="0"/>
                    </a:lnTo>
                    <a:lnTo>
                      <a:pt x="0" y="38"/>
                    </a:lnTo>
                    <a:lnTo>
                      <a:pt x="12" y="50"/>
                    </a:lnTo>
                    <a:lnTo>
                      <a:pt x="30" y="31"/>
                    </a:lnTo>
                    <a:lnTo>
                      <a:pt x="30" y="85"/>
                    </a:lnTo>
                    <a:lnTo>
                      <a:pt x="46" y="85"/>
                    </a:lnTo>
                    <a:close/>
                  </a:path>
                </a:pathLst>
              </a:custGeom>
              <a:solidFill>
                <a:srgbClr val="50E6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41" name="Freeform 199">
                <a:extLst>
                  <a:ext uri="{FF2B5EF4-FFF2-40B4-BE49-F238E27FC236}">
                    <a16:creationId xmlns:a16="http://schemas.microsoft.com/office/drawing/2014/main" id="{4F8182C4-1F84-4AD6-BC0B-A2670F5CF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4" y="2716"/>
                <a:ext cx="141" cy="88"/>
              </a:xfrm>
              <a:custGeom>
                <a:avLst/>
                <a:gdLst>
                  <a:gd name="T0" fmla="*/ 4 w 227"/>
                  <a:gd name="T1" fmla="*/ 107 h 142"/>
                  <a:gd name="T2" fmla="*/ 4 w 227"/>
                  <a:gd name="T3" fmla="*/ 107 h 142"/>
                  <a:gd name="T4" fmla="*/ 16 w 227"/>
                  <a:gd name="T5" fmla="*/ 125 h 142"/>
                  <a:gd name="T6" fmla="*/ 34 w 227"/>
                  <a:gd name="T7" fmla="*/ 137 h 142"/>
                  <a:gd name="T8" fmla="*/ 36 w 227"/>
                  <a:gd name="T9" fmla="*/ 138 h 142"/>
                  <a:gd name="T10" fmla="*/ 87 w 227"/>
                  <a:gd name="T11" fmla="*/ 87 h 142"/>
                  <a:gd name="T12" fmla="*/ 142 w 227"/>
                  <a:gd name="T13" fmla="*/ 142 h 142"/>
                  <a:gd name="T14" fmla="*/ 185 w 227"/>
                  <a:gd name="T15" fmla="*/ 142 h 142"/>
                  <a:gd name="T16" fmla="*/ 201 w 227"/>
                  <a:gd name="T17" fmla="*/ 138 h 142"/>
                  <a:gd name="T18" fmla="*/ 215 w 227"/>
                  <a:gd name="T19" fmla="*/ 129 h 142"/>
                  <a:gd name="T20" fmla="*/ 224 w 227"/>
                  <a:gd name="T21" fmla="*/ 116 h 142"/>
                  <a:gd name="T22" fmla="*/ 227 w 227"/>
                  <a:gd name="T23" fmla="*/ 99 h 142"/>
                  <a:gd name="T24" fmla="*/ 224 w 227"/>
                  <a:gd name="T25" fmla="*/ 82 h 142"/>
                  <a:gd name="T26" fmla="*/ 215 w 227"/>
                  <a:gd name="T27" fmla="*/ 69 h 142"/>
                  <a:gd name="T28" fmla="*/ 201 w 227"/>
                  <a:gd name="T29" fmla="*/ 60 h 142"/>
                  <a:gd name="T30" fmla="*/ 184 w 227"/>
                  <a:gd name="T31" fmla="*/ 56 h 142"/>
                  <a:gd name="T32" fmla="*/ 177 w 227"/>
                  <a:gd name="T33" fmla="*/ 34 h 142"/>
                  <a:gd name="T34" fmla="*/ 163 w 227"/>
                  <a:gd name="T35" fmla="*/ 16 h 142"/>
                  <a:gd name="T36" fmla="*/ 144 w 227"/>
                  <a:gd name="T37" fmla="*/ 4 h 142"/>
                  <a:gd name="T38" fmla="*/ 121 w 227"/>
                  <a:gd name="T39" fmla="*/ 0 h 142"/>
                  <a:gd name="T40" fmla="*/ 105 w 227"/>
                  <a:gd name="T41" fmla="*/ 2 h 142"/>
                  <a:gd name="T42" fmla="*/ 90 w 227"/>
                  <a:gd name="T43" fmla="*/ 7 h 142"/>
                  <a:gd name="T44" fmla="*/ 77 w 227"/>
                  <a:gd name="T45" fmla="*/ 17 h 142"/>
                  <a:gd name="T46" fmla="*/ 67 w 227"/>
                  <a:gd name="T47" fmla="*/ 29 h 142"/>
                  <a:gd name="T48" fmla="*/ 57 w 227"/>
                  <a:gd name="T49" fmla="*/ 28 h 142"/>
                  <a:gd name="T50" fmla="*/ 34 w 227"/>
                  <a:gd name="T51" fmla="*/ 32 h 142"/>
                  <a:gd name="T52" fmla="*/ 16 w 227"/>
                  <a:gd name="T53" fmla="*/ 45 h 142"/>
                  <a:gd name="T54" fmla="*/ 4 w 227"/>
                  <a:gd name="T55" fmla="*/ 63 h 142"/>
                  <a:gd name="T56" fmla="*/ 0 w 227"/>
                  <a:gd name="T57" fmla="*/ 85 h 142"/>
                  <a:gd name="T58" fmla="*/ 4 w 227"/>
                  <a:gd name="T59" fmla="*/ 107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7" h="142">
                    <a:moveTo>
                      <a:pt x="4" y="107"/>
                    </a:moveTo>
                    <a:lnTo>
                      <a:pt x="4" y="107"/>
                    </a:lnTo>
                    <a:cubicBezTo>
                      <a:pt x="7" y="114"/>
                      <a:pt x="11" y="120"/>
                      <a:pt x="16" y="125"/>
                    </a:cubicBezTo>
                    <a:cubicBezTo>
                      <a:pt x="21" y="130"/>
                      <a:pt x="27" y="134"/>
                      <a:pt x="34" y="137"/>
                    </a:cubicBezTo>
                    <a:cubicBezTo>
                      <a:pt x="35" y="137"/>
                      <a:pt x="35" y="138"/>
                      <a:pt x="36" y="138"/>
                    </a:cubicBezTo>
                    <a:lnTo>
                      <a:pt x="87" y="87"/>
                    </a:lnTo>
                    <a:lnTo>
                      <a:pt x="142" y="142"/>
                    </a:lnTo>
                    <a:lnTo>
                      <a:pt x="185" y="142"/>
                    </a:lnTo>
                    <a:cubicBezTo>
                      <a:pt x="190" y="142"/>
                      <a:pt x="196" y="141"/>
                      <a:pt x="201" y="138"/>
                    </a:cubicBezTo>
                    <a:cubicBezTo>
                      <a:pt x="206" y="136"/>
                      <a:pt x="211" y="133"/>
                      <a:pt x="215" y="129"/>
                    </a:cubicBezTo>
                    <a:cubicBezTo>
                      <a:pt x="219" y="125"/>
                      <a:pt x="222" y="121"/>
                      <a:pt x="224" y="116"/>
                    </a:cubicBezTo>
                    <a:cubicBezTo>
                      <a:pt x="226" y="111"/>
                      <a:pt x="227" y="105"/>
                      <a:pt x="227" y="99"/>
                    </a:cubicBezTo>
                    <a:cubicBezTo>
                      <a:pt x="227" y="93"/>
                      <a:pt x="226" y="87"/>
                      <a:pt x="224" y="82"/>
                    </a:cubicBezTo>
                    <a:cubicBezTo>
                      <a:pt x="222" y="77"/>
                      <a:pt x="218" y="73"/>
                      <a:pt x="215" y="69"/>
                    </a:cubicBezTo>
                    <a:cubicBezTo>
                      <a:pt x="211" y="65"/>
                      <a:pt x="206" y="62"/>
                      <a:pt x="201" y="60"/>
                    </a:cubicBezTo>
                    <a:cubicBezTo>
                      <a:pt x="196" y="57"/>
                      <a:pt x="190" y="56"/>
                      <a:pt x="184" y="56"/>
                    </a:cubicBezTo>
                    <a:cubicBezTo>
                      <a:pt x="183" y="48"/>
                      <a:pt x="181" y="41"/>
                      <a:pt x="177" y="34"/>
                    </a:cubicBezTo>
                    <a:cubicBezTo>
                      <a:pt x="173" y="27"/>
                      <a:pt x="169" y="21"/>
                      <a:pt x="163" y="16"/>
                    </a:cubicBezTo>
                    <a:cubicBezTo>
                      <a:pt x="158" y="11"/>
                      <a:pt x="151" y="7"/>
                      <a:pt x="144" y="4"/>
                    </a:cubicBezTo>
                    <a:cubicBezTo>
                      <a:pt x="137" y="2"/>
                      <a:pt x="129" y="0"/>
                      <a:pt x="121" y="0"/>
                    </a:cubicBezTo>
                    <a:cubicBezTo>
                      <a:pt x="115" y="0"/>
                      <a:pt x="110" y="1"/>
                      <a:pt x="105" y="2"/>
                    </a:cubicBezTo>
                    <a:cubicBezTo>
                      <a:pt x="99" y="4"/>
                      <a:pt x="94" y="5"/>
                      <a:pt x="90" y="7"/>
                    </a:cubicBezTo>
                    <a:cubicBezTo>
                      <a:pt x="85" y="10"/>
                      <a:pt x="81" y="13"/>
                      <a:pt x="77" y="17"/>
                    </a:cubicBezTo>
                    <a:cubicBezTo>
                      <a:pt x="73" y="20"/>
                      <a:pt x="70" y="24"/>
                      <a:pt x="67" y="29"/>
                    </a:cubicBezTo>
                    <a:cubicBezTo>
                      <a:pt x="63" y="28"/>
                      <a:pt x="60" y="28"/>
                      <a:pt x="57" y="28"/>
                    </a:cubicBezTo>
                    <a:cubicBezTo>
                      <a:pt x="49" y="28"/>
                      <a:pt x="41" y="29"/>
                      <a:pt x="34" y="32"/>
                    </a:cubicBezTo>
                    <a:cubicBezTo>
                      <a:pt x="27" y="35"/>
                      <a:pt x="21" y="39"/>
                      <a:pt x="16" y="45"/>
                    </a:cubicBezTo>
                    <a:cubicBezTo>
                      <a:pt x="11" y="50"/>
                      <a:pt x="7" y="56"/>
                      <a:pt x="4" y="63"/>
                    </a:cubicBezTo>
                    <a:cubicBezTo>
                      <a:pt x="1" y="70"/>
                      <a:pt x="0" y="77"/>
                      <a:pt x="0" y="85"/>
                    </a:cubicBezTo>
                    <a:cubicBezTo>
                      <a:pt x="0" y="93"/>
                      <a:pt x="1" y="100"/>
                      <a:pt x="4" y="107"/>
                    </a:cubicBezTo>
                    <a:close/>
                  </a:path>
                </a:pathLst>
              </a:custGeom>
              <a:solidFill>
                <a:srgbClr val="50E6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42" name="Freeform 200">
                <a:extLst>
                  <a:ext uri="{FF2B5EF4-FFF2-40B4-BE49-F238E27FC236}">
                    <a16:creationId xmlns:a16="http://schemas.microsoft.com/office/drawing/2014/main" id="{DE189738-9D1D-4171-8A29-5CB3156B0B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3" y="2918"/>
                <a:ext cx="30" cy="56"/>
              </a:xfrm>
              <a:custGeom>
                <a:avLst/>
                <a:gdLst>
                  <a:gd name="T0" fmla="*/ 18 w 49"/>
                  <a:gd name="T1" fmla="*/ 59 h 91"/>
                  <a:gd name="T2" fmla="*/ 18 w 49"/>
                  <a:gd name="T3" fmla="*/ 59 h 91"/>
                  <a:gd name="T4" fmla="*/ 31 w 49"/>
                  <a:gd name="T5" fmla="*/ 59 h 91"/>
                  <a:gd name="T6" fmla="*/ 31 w 49"/>
                  <a:gd name="T7" fmla="*/ 72 h 91"/>
                  <a:gd name="T8" fmla="*/ 18 w 49"/>
                  <a:gd name="T9" fmla="*/ 72 h 91"/>
                  <a:gd name="T10" fmla="*/ 18 w 49"/>
                  <a:gd name="T11" fmla="*/ 59 h 91"/>
                  <a:gd name="T12" fmla="*/ 49 w 49"/>
                  <a:gd name="T13" fmla="*/ 0 h 91"/>
                  <a:gd name="T14" fmla="*/ 49 w 49"/>
                  <a:gd name="T15" fmla="*/ 0 h 91"/>
                  <a:gd name="T16" fmla="*/ 0 w 49"/>
                  <a:gd name="T17" fmla="*/ 0 h 91"/>
                  <a:gd name="T18" fmla="*/ 0 w 49"/>
                  <a:gd name="T19" fmla="*/ 91 h 91"/>
                  <a:gd name="T20" fmla="*/ 49 w 49"/>
                  <a:gd name="T21" fmla="*/ 91 h 91"/>
                  <a:gd name="T22" fmla="*/ 49 w 49"/>
                  <a:gd name="T23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" h="91">
                    <a:moveTo>
                      <a:pt x="18" y="59"/>
                    </a:moveTo>
                    <a:lnTo>
                      <a:pt x="18" y="59"/>
                    </a:lnTo>
                    <a:lnTo>
                      <a:pt x="31" y="59"/>
                    </a:lnTo>
                    <a:lnTo>
                      <a:pt x="31" y="72"/>
                    </a:lnTo>
                    <a:lnTo>
                      <a:pt x="18" y="72"/>
                    </a:lnTo>
                    <a:lnTo>
                      <a:pt x="18" y="59"/>
                    </a:lnTo>
                    <a:close/>
                    <a:moveTo>
                      <a:pt x="49" y="0"/>
                    </a:moveTo>
                    <a:lnTo>
                      <a:pt x="49" y="0"/>
                    </a:lnTo>
                    <a:lnTo>
                      <a:pt x="0" y="0"/>
                    </a:lnTo>
                    <a:lnTo>
                      <a:pt x="0" y="91"/>
                    </a:lnTo>
                    <a:lnTo>
                      <a:pt x="49" y="91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43" name="Freeform 201">
                <a:extLst>
                  <a:ext uri="{FF2B5EF4-FFF2-40B4-BE49-F238E27FC236}">
                    <a16:creationId xmlns:a16="http://schemas.microsoft.com/office/drawing/2014/main" id="{2930CBFC-B470-4F14-9A3B-394E147566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2" y="2838"/>
                <a:ext cx="187" cy="141"/>
              </a:xfrm>
              <a:custGeom>
                <a:avLst/>
                <a:gdLst>
                  <a:gd name="T0" fmla="*/ 190 w 301"/>
                  <a:gd name="T1" fmla="*/ 174 h 227"/>
                  <a:gd name="T2" fmla="*/ 190 w 301"/>
                  <a:gd name="T3" fmla="*/ 174 h 227"/>
                  <a:gd name="T4" fmla="*/ 190 w 301"/>
                  <a:gd name="T5" fmla="*/ 109 h 227"/>
                  <a:gd name="T6" fmla="*/ 192 w 301"/>
                  <a:gd name="T7" fmla="*/ 100 h 227"/>
                  <a:gd name="T8" fmla="*/ 197 w 301"/>
                  <a:gd name="T9" fmla="*/ 93 h 227"/>
                  <a:gd name="T10" fmla="*/ 205 w 301"/>
                  <a:gd name="T11" fmla="*/ 89 h 227"/>
                  <a:gd name="T12" fmla="*/ 213 w 301"/>
                  <a:gd name="T13" fmla="*/ 87 h 227"/>
                  <a:gd name="T14" fmla="*/ 301 w 301"/>
                  <a:gd name="T15" fmla="*/ 87 h 227"/>
                  <a:gd name="T16" fmla="*/ 301 w 301"/>
                  <a:gd name="T17" fmla="*/ 0 h 227"/>
                  <a:gd name="T18" fmla="*/ 99 w 301"/>
                  <a:gd name="T19" fmla="*/ 0 h 227"/>
                  <a:gd name="T20" fmla="*/ 99 w 301"/>
                  <a:gd name="T21" fmla="*/ 13 h 227"/>
                  <a:gd name="T22" fmla="*/ 50 w 301"/>
                  <a:gd name="T23" fmla="*/ 13 h 227"/>
                  <a:gd name="T24" fmla="*/ 50 w 301"/>
                  <a:gd name="T25" fmla="*/ 0 h 227"/>
                  <a:gd name="T26" fmla="*/ 0 w 301"/>
                  <a:gd name="T27" fmla="*/ 0 h 227"/>
                  <a:gd name="T28" fmla="*/ 0 w 301"/>
                  <a:gd name="T29" fmla="*/ 174 h 227"/>
                  <a:gd name="T30" fmla="*/ 34 w 301"/>
                  <a:gd name="T31" fmla="*/ 174 h 227"/>
                  <a:gd name="T32" fmla="*/ 34 w 301"/>
                  <a:gd name="T33" fmla="*/ 127 h 227"/>
                  <a:gd name="T34" fmla="*/ 35 w 301"/>
                  <a:gd name="T35" fmla="*/ 122 h 227"/>
                  <a:gd name="T36" fmla="*/ 38 w 301"/>
                  <a:gd name="T37" fmla="*/ 118 h 227"/>
                  <a:gd name="T38" fmla="*/ 43 w 301"/>
                  <a:gd name="T39" fmla="*/ 115 h 227"/>
                  <a:gd name="T40" fmla="*/ 48 w 301"/>
                  <a:gd name="T41" fmla="*/ 113 h 227"/>
                  <a:gd name="T42" fmla="*/ 99 w 301"/>
                  <a:gd name="T43" fmla="*/ 113 h 227"/>
                  <a:gd name="T44" fmla="*/ 105 w 301"/>
                  <a:gd name="T45" fmla="*/ 115 h 227"/>
                  <a:gd name="T46" fmla="*/ 109 w 301"/>
                  <a:gd name="T47" fmla="*/ 118 h 227"/>
                  <a:gd name="T48" fmla="*/ 112 w 301"/>
                  <a:gd name="T49" fmla="*/ 122 h 227"/>
                  <a:gd name="T50" fmla="*/ 113 w 301"/>
                  <a:gd name="T51" fmla="*/ 127 h 227"/>
                  <a:gd name="T52" fmla="*/ 113 w 301"/>
                  <a:gd name="T53" fmla="*/ 174 h 227"/>
                  <a:gd name="T54" fmla="*/ 132 w 301"/>
                  <a:gd name="T55" fmla="*/ 174 h 227"/>
                  <a:gd name="T56" fmla="*/ 132 w 301"/>
                  <a:gd name="T57" fmla="*/ 200 h 227"/>
                  <a:gd name="T58" fmla="*/ 113 w 301"/>
                  <a:gd name="T59" fmla="*/ 200 h 227"/>
                  <a:gd name="T60" fmla="*/ 113 w 301"/>
                  <a:gd name="T61" fmla="*/ 220 h 227"/>
                  <a:gd name="T62" fmla="*/ 112 w 301"/>
                  <a:gd name="T63" fmla="*/ 226 h 227"/>
                  <a:gd name="T64" fmla="*/ 111 w 301"/>
                  <a:gd name="T65" fmla="*/ 227 h 227"/>
                  <a:gd name="T66" fmla="*/ 197 w 301"/>
                  <a:gd name="T67" fmla="*/ 227 h 227"/>
                  <a:gd name="T68" fmla="*/ 192 w 301"/>
                  <a:gd name="T69" fmla="*/ 221 h 227"/>
                  <a:gd name="T70" fmla="*/ 190 w 301"/>
                  <a:gd name="T71" fmla="*/ 213 h 227"/>
                  <a:gd name="T72" fmla="*/ 190 w 301"/>
                  <a:gd name="T73" fmla="*/ 200 h 227"/>
                  <a:gd name="T74" fmla="*/ 159 w 301"/>
                  <a:gd name="T75" fmla="*/ 200 h 227"/>
                  <a:gd name="T76" fmla="*/ 159 w 301"/>
                  <a:gd name="T77" fmla="*/ 174 h 227"/>
                  <a:gd name="T78" fmla="*/ 190 w 301"/>
                  <a:gd name="T79" fmla="*/ 174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01" h="227">
                    <a:moveTo>
                      <a:pt x="190" y="174"/>
                    </a:moveTo>
                    <a:lnTo>
                      <a:pt x="190" y="174"/>
                    </a:lnTo>
                    <a:lnTo>
                      <a:pt x="190" y="109"/>
                    </a:lnTo>
                    <a:cubicBezTo>
                      <a:pt x="190" y="106"/>
                      <a:pt x="191" y="103"/>
                      <a:pt x="192" y="100"/>
                    </a:cubicBezTo>
                    <a:cubicBezTo>
                      <a:pt x="194" y="97"/>
                      <a:pt x="195" y="95"/>
                      <a:pt x="197" y="93"/>
                    </a:cubicBezTo>
                    <a:cubicBezTo>
                      <a:pt x="200" y="91"/>
                      <a:pt x="202" y="90"/>
                      <a:pt x="205" y="89"/>
                    </a:cubicBezTo>
                    <a:cubicBezTo>
                      <a:pt x="207" y="88"/>
                      <a:pt x="210" y="87"/>
                      <a:pt x="213" y="87"/>
                    </a:cubicBezTo>
                    <a:lnTo>
                      <a:pt x="301" y="87"/>
                    </a:lnTo>
                    <a:lnTo>
                      <a:pt x="301" y="0"/>
                    </a:lnTo>
                    <a:lnTo>
                      <a:pt x="99" y="0"/>
                    </a:lnTo>
                    <a:lnTo>
                      <a:pt x="99" y="13"/>
                    </a:lnTo>
                    <a:lnTo>
                      <a:pt x="50" y="13"/>
                    </a:lnTo>
                    <a:lnTo>
                      <a:pt x="50" y="0"/>
                    </a:lnTo>
                    <a:lnTo>
                      <a:pt x="0" y="0"/>
                    </a:lnTo>
                    <a:lnTo>
                      <a:pt x="0" y="174"/>
                    </a:lnTo>
                    <a:lnTo>
                      <a:pt x="34" y="174"/>
                    </a:lnTo>
                    <a:lnTo>
                      <a:pt x="34" y="127"/>
                    </a:lnTo>
                    <a:cubicBezTo>
                      <a:pt x="34" y="126"/>
                      <a:pt x="35" y="124"/>
                      <a:pt x="35" y="122"/>
                    </a:cubicBezTo>
                    <a:cubicBezTo>
                      <a:pt x="36" y="120"/>
                      <a:pt x="37" y="119"/>
                      <a:pt x="38" y="118"/>
                    </a:cubicBezTo>
                    <a:cubicBezTo>
                      <a:pt x="39" y="116"/>
                      <a:pt x="41" y="115"/>
                      <a:pt x="43" y="115"/>
                    </a:cubicBezTo>
                    <a:cubicBezTo>
                      <a:pt x="44" y="114"/>
                      <a:pt x="46" y="113"/>
                      <a:pt x="48" y="113"/>
                    </a:cubicBezTo>
                    <a:lnTo>
                      <a:pt x="99" y="113"/>
                    </a:lnTo>
                    <a:cubicBezTo>
                      <a:pt x="101" y="113"/>
                      <a:pt x="103" y="114"/>
                      <a:pt x="105" y="115"/>
                    </a:cubicBezTo>
                    <a:cubicBezTo>
                      <a:pt x="106" y="115"/>
                      <a:pt x="108" y="116"/>
                      <a:pt x="109" y="118"/>
                    </a:cubicBezTo>
                    <a:cubicBezTo>
                      <a:pt x="110" y="119"/>
                      <a:pt x="111" y="120"/>
                      <a:pt x="112" y="122"/>
                    </a:cubicBezTo>
                    <a:cubicBezTo>
                      <a:pt x="113" y="124"/>
                      <a:pt x="113" y="126"/>
                      <a:pt x="113" y="127"/>
                    </a:cubicBezTo>
                    <a:lnTo>
                      <a:pt x="113" y="174"/>
                    </a:lnTo>
                    <a:lnTo>
                      <a:pt x="132" y="174"/>
                    </a:lnTo>
                    <a:lnTo>
                      <a:pt x="132" y="200"/>
                    </a:lnTo>
                    <a:lnTo>
                      <a:pt x="113" y="200"/>
                    </a:lnTo>
                    <a:lnTo>
                      <a:pt x="113" y="220"/>
                    </a:lnTo>
                    <a:cubicBezTo>
                      <a:pt x="113" y="222"/>
                      <a:pt x="113" y="224"/>
                      <a:pt x="112" y="226"/>
                    </a:cubicBezTo>
                    <a:cubicBezTo>
                      <a:pt x="112" y="226"/>
                      <a:pt x="111" y="226"/>
                      <a:pt x="111" y="227"/>
                    </a:cubicBezTo>
                    <a:lnTo>
                      <a:pt x="197" y="227"/>
                    </a:lnTo>
                    <a:cubicBezTo>
                      <a:pt x="195" y="225"/>
                      <a:pt x="193" y="223"/>
                      <a:pt x="192" y="221"/>
                    </a:cubicBezTo>
                    <a:cubicBezTo>
                      <a:pt x="191" y="218"/>
                      <a:pt x="190" y="216"/>
                      <a:pt x="190" y="213"/>
                    </a:cubicBezTo>
                    <a:lnTo>
                      <a:pt x="190" y="200"/>
                    </a:lnTo>
                    <a:lnTo>
                      <a:pt x="159" y="200"/>
                    </a:lnTo>
                    <a:lnTo>
                      <a:pt x="159" y="174"/>
                    </a:lnTo>
                    <a:lnTo>
                      <a:pt x="190" y="174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44" name="Freeform 202">
                <a:extLst>
                  <a:ext uri="{FF2B5EF4-FFF2-40B4-BE49-F238E27FC236}">
                    <a16:creationId xmlns:a16="http://schemas.microsoft.com/office/drawing/2014/main" id="{69B6CCD2-C86F-4B03-A66A-70A6E72DDA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49" y="2902"/>
                <a:ext cx="113" cy="72"/>
              </a:xfrm>
              <a:custGeom>
                <a:avLst/>
                <a:gdLst>
                  <a:gd name="T0" fmla="*/ 76 w 182"/>
                  <a:gd name="T1" fmla="*/ 84 h 117"/>
                  <a:gd name="T2" fmla="*/ 76 w 182"/>
                  <a:gd name="T3" fmla="*/ 84 h 117"/>
                  <a:gd name="T4" fmla="*/ 106 w 182"/>
                  <a:gd name="T5" fmla="*/ 84 h 117"/>
                  <a:gd name="T6" fmla="*/ 106 w 182"/>
                  <a:gd name="T7" fmla="*/ 104 h 117"/>
                  <a:gd name="T8" fmla="*/ 76 w 182"/>
                  <a:gd name="T9" fmla="*/ 104 h 117"/>
                  <a:gd name="T10" fmla="*/ 76 w 182"/>
                  <a:gd name="T11" fmla="*/ 84 h 117"/>
                  <a:gd name="T12" fmla="*/ 2 w 182"/>
                  <a:gd name="T13" fmla="*/ 115 h 117"/>
                  <a:gd name="T14" fmla="*/ 2 w 182"/>
                  <a:gd name="T15" fmla="*/ 115 h 117"/>
                  <a:gd name="T16" fmla="*/ 5 w 182"/>
                  <a:gd name="T17" fmla="*/ 116 h 117"/>
                  <a:gd name="T18" fmla="*/ 8 w 182"/>
                  <a:gd name="T19" fmla="*/ 117 h 117"/>
                  <a:gd name="T20" fmla="*/ 174 w 182"/>
                  <a:gd name="T21" fmla="*/ 117 h 117"/>
                  <a:gd name="T22" fmla="*/ 177 w 182"/>
                  <a:gd name="T23" fmla="*/ 116 h 117"/>
                  <a:gd name="T24" fmla="*/ 180 w 182"/>
                  <a:gd name="T25" fmla="*/ 115 h 117"/>
                  <a:gd name="T26" fmla="*/ 182 w 182"/>
                  <a:gd name="T27" fmla="*/ 113 h 117"/>
                  <a:gd name="T28" fmla="*/ 182 w 182"/>
                  <a:gd name="T29" fmla="*/ 111 h 117"/>
                  <a:gd name="T30" fmla="*/ 182 w 182"/>
                  <a:gd name="T31" fmla="*/ 7 h 117"/>
                  <a:gd name="T32" fmla="*/ 182 w 182"/>
                  <a:gd name="T33" fmla="*/ 5 h 117"/>
                  <a:gd name="T34" fmla="*/ 180 w 182"/>
                  <a:gd name="T35" fmla="*/ 2 h 117"/>
                  <a:gd name="T36" fmla="*/ 177 w 182"/>
                  <a:gd name="T37" fmla="*/ 1 h 117"/>
                  <a:gd name="T38" fmla="*/ 174 w 182"/>
                  <a:gd name="T39" fmla="*/ 0 h 117"/>
                  <a:gd name="T40" fmla="*/ 8 w 182"/>
                  <a:gd name="T41" fmla="*/ 0 h 117"/>
                  <a:gd name="T42" fmla="*/ 5 w 182"/>
                  <a:gd name="T43" fmla="*/ 1 h 117"/>
                  <a:gd name="T44" fmla="*/ 2 w 182"/>
                  <a:gd name="T45" fmla="*/ 2 h 117"/>
                  <a:gd name="T46" fmla="*/ 1 w 182"/>
                  <a:gd name="T47" fmla="*/ 5 h 117"/>
                  <a:gd name="T48" fmla="*/ 0 w 182"/>
                  <a:gd name="T49" fmla="*/ 7 h 117"/>
                  <a:gd name="T50" fmla="*/ 0 w 182"/>
                  <a:gd name="T51" fmla="*/ 111 h 117"/>
                  <a:gd name="T52" fmla="*/ 1 w 182"/>
                  <a:gd name="T53" fmla="*/ 113 h 117"/>
                  <a:gd name="T54" fmla="*/ 2 w 182"/>
                  <a:gd name="T55" fmla="*/ 11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2" h="117">
                    <a:moveTo>
                      <a:pt x="76" y="84"/>
                    </a:moveTo>
                    <a:lnTo>
                      <a:pt x="76" y="84"/>
                    </a:lnTo>
                    <a:lnTo>
                      <a:pt x="106" y="84"/>
                    </a:lnTo>
                    <a:lnTo>
                      <a:pt x="106" y="104"/>
                    </a:lnTo>
                    <a:lnTo>
                      <a:pt x="76" y="104"/>
                    </a:lnTo>
                    <a:lnTo>
                      <a:pt x="76" y="84"/>
                    </a:lnTo>
                    <a:close/>
                    <a:moveTo>
                      <a:pt x="2" y="115"/>
                    </a:moveTo>
                    <a:lnTo>
                      <a:pt x="2" y="115"/>
                    </a:lnTo>
                    <a:cubicBezTo>
                      <a:pt x="3" y="115"/>
                      <a:pt x="4" y="116"/>
                      <a:pt x="5" y="116"/>
                    </a:cubicBezTo>
                    <a:cubicBezTo>
                      <a:pt x="6" y="117"/>
                      <a:pt x="7" y="117"/>
                      <a:pt x="8" y="117"/>
                    </a:cubicBezTo>
                    <a:lnTo>
                      <a:pt x="174" y="117"/>
                    </a:lnTo>
                    <a:cubicBezTo>
                      <a:pt x="175" y="117"/>
                      <a:pt x="176" y="117"/>
                      <a:pt x="177" y="116"/>
                    </a:cubicBezTo>
                    <a:cubicBezTo>
                      <a:pt x="178" y="116"/>
                      <a:pt x="179" y="115"/>
                      <a:pt x="180" y="115"/>
                    </a:cubicBezTo>
                    <a:cubicBezTo>
                      <a:pt x="181" y="114"/>
                      <a:pt x="181" y="113"/>
                      <a:pt x="182" y="113"/>
                    </a:cubicBezTo>
                    <a:cubicBezTo>
                      <a:pt x="182" y="112"/>
                      <a:pt x="182" y="111"/>
                      <a:pt x="182" y="111"/>
                    </a:cubicBezTo>
                    <a:lnTo>
                      <a:pt x="182" y="7"/>
                    </a:lnTo>
                    <a:cubicBezTo>
                      <a:pt x="182" y="6"/>
                      <a:pt x="182" y="5"/>
                      <a:pt x="182" y="5"/>
                    </a:cubicBezTo>
                    <a:cubicBezTo>
                      <a:pt x="181" y="4"/>
                      <a:pt x="181" y="3"/>
                      <a:pt x="180" y="2"/>
                    </a:cubicBezTo>
                    <a:cubicBezTo>
                      <a:pt x="179" y="2"/>
                      <a:pt x="178" y="1"/>
                      <a:pt x="177" y="1"/>
                    </a:cubicBezTo>
                    <a:cubicBezTo>
                      <a:pt x="176" y="1"/>
                      <a:pt x="175" y="0"/>
                      <a:pt x="174" y="0"/>
                    </a:cubicBezTo>
                    <a:lnTo>
                      <a:pt x="8" y="0"/>
                    </a:lnTo>
                    <a:cubicBezTo>
                      <a:pt x="7" y="0"/>
                      <a:pt x="6" y="1"/>
                      <a:pt x="5" y="1"/>
                    </a:cubicBezTo>
                    <a:cubicBezTo>
                      <a:pt x="4" y="1"/>
                      <a:pt x="3" y="2"/>
                      <a:pt x="2" y="2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1" y="5"/>
                      <a:pt x="0" y="6"/>
                      <a:pt x="0" y="7"/>
                    </a:cubicBezTo>
                    <a:lnTo>
                      <a:pt x="0" y="111"/>
                    </a:lnTo>
                    <a:cubicBezTo>
                      <a:pt x="0" y="111"/>
                      <a:pt x="1" y="112"/>
                      <a:pt x="1" y="113"/>
                    </a:cubicBezTo>
                    <a:cubicBezTo>
                      <a:pt x="1" y="113"/>
                      <a:pt x="2" y="114"/>
                      <a:pt x="2" y="11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</p:grpSp>
      </p:grp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9CAFE1E3-E8A3-4419-BA91-4B7E1A618B33}"/>
              </a:ext>
            </a:extLst>
          </p:cNvPr>
          <p:cNvCxnSpPr>
            <a:cxnSpLocks/>
          </p:cNvCxnSpPr>
          <p:nvPr/>
        </p:nvCxnSpPr>
        <p:spPr>
          <a:xfrm flipH="1">
            <a:off x="8248223" y="101388"/>
            <a:ext cx="3060031" cy="7892954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ysDot"/>
            <a:headEnd type="none" w="lg" len="med"/>
            <a:tailEnd type="none" w="lg" len="med"/>
          </a:ln>
          <a:effectLst/>
        </p:spPr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76C98700-F603-4578-8A23-6E13F7512DFE}"/>
              </a:ext>
            </a:extLst>
          </p:cNvPr>
          <p:cNvCxnSpPr>
            <a:cxnSpLocks/>
          </p:cNvCxnSpPr>
          <p:nvPr/>
        </p:nvCxnSpPr>
        <p:spPr>
          <a:xfrm>
            <a:off x="5117055" y="155320"/>
            <a:ext cx="3131168" cy="7839026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ysDot"/>
            <a:headEnd type="none" w="lg" len="med"/>
            <a:tailEnd type="none" w="lg" len="med"/>
          </a:ln>
          <a:effectLst/>
        </p:spPr>
      </p:cxn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1700D0F0-280A-454A-B3F8-C93E5FCB6B00}"/>
              </a:ext>
            </a:extLst>
          </p:cNvPr>
          <p:cNvGrpSpPr/>
          <p:nvPr/>
        </p:nvGrpSpPr>
        <p:grpSpPr>
          <a:xfrm>
            <a:off x="1344433" y="4265740"/>
            <a:ext cx="3579754" cy="2042146"/>
            <a:chOff x="913930" y="2940675"/>
            <a:chExt cx="2687007" cy="1532860"/>
          </a:xfrm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7D65918D-43A2-411E-941E-9614FF5BDC10}"/>
                </a:ext>
              </a:extLst>
            </p:cNvPr>
            <p:cNvSpPr/>
            <p:nvPr/>
          </p:nvSpPr>
          <p:spPr>
            <a:xfrm>
              <a:off x="913930" y="2940675"/>
              <a:ext cx="1857847" cy="512577"/>
            </a:xfrm>
            <a:prstGeom prst="rect">
              <a:avLst/>
            </a:prstGeom>
          </p:spPr>
          <p:txBody>
            <a:bodyPr wrap="square" lIns="243641">
              <a:spAutoFit/>
            </a:bodyPr>
            <a:lstStyle/>
            <a:p>
              <a:pPr algn="ctr" defTabSz="1217997">
                <a:lnSpc>
                  <a:spcPct val="90000"/>
                </a:lnSpc>
                <a:spcAft>
                  <a:spcPts val="1066"/>
                </a:spcAft>
                <a:defRPr/>
              </a:pPr>
              <a:r>
                <a:rPr lang="en-US" sz="2132" kern="0" dirty="0">
                  <a:solidFill>
                    <a:srgbClr val="243A5E"/>
                  </a:solidFill>
                  <a:latin typeface="Segoe UI Semibold"/>
                  <a:ea typeface="Calibri" panose="020F0502020204030204" pitchFamily="34" charset="0"/>
                </a:rPr>
                <a:t>Quickly integrate </a:t>
              </a:r>
              <a:r>
                <a:rPr lang="en-US" sz="2132" kern="0" dirty="0">
                  <a:solidFill>
                    <a:srgbClr val="243A5E"/>
                  </a:solidFill>
                  <a:latin typeface="Segoe UI Semibold"/>
                </a:rPr>
                <a:t>acquisitions</a:t>
              </a:r>
            </a:p>
          </p:txBody>
        </p:sp>
        <p:grpSp>
          <p:nvGrpSpPr>
            <p:cNvPr id="147" name="Group 255">
              <a:extLst>
                <a:ext uri="{FF2B5EF4-FFF2-40B4-BE49-F238E27FC236}">
                  <a16:creationId xmlns:a16="http://schemas.microsoft.com/office/drawing/2014/main" id="{768205BD-4E45-4D13-B0D2-590E7A3C2E9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181837" y="4056022"/>
              <a:ext cx="419100" cy="417513"/>
              <a:chOff x="669" y="3358"/>
              <a:chExt cx="264" cy="263"/>
            </a:xfrm>
            <a:solidFill>
              <a:srgbClr val="FFFFFF">
                <a:lumMod val="90000"/>
                <a:lumOff val="10000"/>
              </a:srgbClr>
            </a:solidFill>
          </p:grpSpPr>
          <p:sp>
            <p:nvSpPr>
              <p:cNvPr id="148" name="Freeform 256">
                <a:extLst>
                  <a:ext uri="{FF2B5EF4-FFF2-40B4-BE49-F238E27FC236}">
                    <a16:creationId xmlns:a16="http://schemas.microsoft.com/office/drawing/2014/main" id="{DE492BD1-DC1D-43E8-B0AA-32D83C0F96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0" y="3500"/>
                <a:ext cx="49" cy="92"/>
              </a:xfrm>
              <a:custGeom>
                <a:avLst/>
                <a:gdLst>
                  <a:gd name="T0" fmla="*/ 0 w 80"/>
                  <a:gd name="T1" fmla="*/ 0 h 147"/>
                  <a:gd name="T2" fmla="*/ 0 w 80"/>
                  <a:gd name="T3" fmla="*/ 0 h 147"/>
                  <a:gd name="T4" fmla="*/ 0 w 80"/>
                  <a:gd name="T5" fmla="*/ 128 h 147"/>
                  <a:gd name="T6" fmla="*/ 0 w 80"/>
                  <a:gd name="T7" fmla="*/ 147 h 147"/>
                  <a:gd name="T8" fmla="*/ 80 w 80"/>
                  <a:gd name="T9" fmla="*/ 147 h 147"/>
                  <a:gd name="T10" fmla="*/ 80 w 80"/>
                  <a:gd name="T11" fmla="*/ 128 h 147"/>
                  <a:gd name="T12" fmla="*/ 80 w 80"/>
                  <a:gd name="T13" fmla="*/ 0 h 147"/>
                  <a:gd name="T14" fmla="*/ 0 w 80"/>
                  <a:gd name="T15" fmla="*/ 0 h 147"/>
                  <a:gd name="T16" fmla="*/ 23 w 80"/>
                  <a:gd name="T17" fmla="*/ 128 h 147"/>
                  <a:gd name="T18" fmla="*/ 23 w 80"/>
                  <a:gd name="T19" fmla="*/ 128 h 147"/>
                  <a:gd name="T20" fmla="*/ 23 w 80"/>
                  <a:gd name="T21" fmla="*/ 107 h 147"/>
                  <a:gd name="T22" fmla="*/ 50 w 80"/>
                  <a:gd name="T23" fmla="*/ 107 h 147"/>
                  <a:gd name="T24" fmla="*/ 50 w 80"/>
                  <a:gd name="T25" fmla="*/ 128 h 147"/>
                  <a:gd name="T26" fmla="*/ 50 w 80"/>
                  <a:gd name="T27" fmla="*/ 133 h 147"/>
                  <a:gd name="T28" fmla="*/ 23 w 80"/>
                  <a:gd name="T29" fmla="*/ 133 h 147"/>
                  <a:gd name="T30" fmla="*/ 23 w 80"/>
                  <a:gd name="T31" fmla="*/ 12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0" h="147">
                    <a:moveTo>
                      <a:pt x="0" y="0"/>
                    </a:moveTo>
                    <a:lnTo>
                      <a:pt x="0" y="0"/>
                    </a:lnTo>
                    <a:lnTo>
                      <a:pt x="0" y="128"/>
                    </a:lnTo>
                    <a:lnTo>
                      <a:pt x="0" y="147"/>
                    </a:lnTo>
                    <a:lnTo>
                      <a:pt x="80" y="147"/>
                    </a:lnTo>
                    <a:lnTo>
                      <a:pt x="80" y="128"/>
                    </a:lnTo>
                    <a:lnTo>
                      <a:pt x="80" y="0"/>
                    </a:lnTo>
                    <a:lnTo>
                      <a:pt x="0" y="0"/>
                    </a:lnTo>
                    <a:close/>
                    <a:moveTo>
                      <a:pt x="23" y="128"/>
                    </a:moveTo>
                    <a:lnTo>
                      <a:pt x="23" y="128"/>
                    </a:lnTo>
                    <a:lnTo>
                      <a:pt x="23" y="107"/>
                    </a:lnTo>
                    <a:lnTo>
                      <a:pt x="50" y="107"/>
                    </a:lnTo>
                    <a:lnTo>
                      <a:pt x="50" y="128"/>
                    </a:lnTo>
                    <a:lnTo>
                      <a:pt x="50" y="133"/>
                    </a:lnTo>
                    <a:lnTo>
                      <a:pt x="23" y="133"/>
                    </a:lnTo>
                    <a:lnTo>
                      <a:pt x="23" y="128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49" name="Freeform 257">
                <a:extLst>
                  <a:ext uri="{FF2B5EF4-FFF2-40B4-BE49-F238E27FC236}">
                    <a16:creationId xmlns:a16="http://schemas.microsoft.com/office/drawing/2014/main" id="{5604A1A3-6B75-4BF9-98ED-A513C2267C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3" y="3505"/>
                <a:ext cx="116" cy="83"/>
              </a:xfrm>
              <a:custGeom>
                <a:avLst/>
                <a:gdLst>
                  <a:gd name="T0" fmla="*/ 171 w 187"/>
                  <a:gd name="T1" fmla="*/ 0 h 133"/>
                  <a:gd name="T2" fmla="*/ 171 w 187"/>
                  <a:gd name="T3" fmla="*/ 0 h 133"/>
                  <a:gd name="T4" fmla="*/ 0 w 187"/>
                  <a:gd name="T5" fmla="*/ 0 h 133"/>
                  <a:gd name="T6" fmla="*/ 0 w 187"/>
                  <a:gd name="T7" fmla="*/ 120 h 133"/>
                  <a:gd name="T8" fmla="*/ 0 w 187"/>
                  <a:gd name="T9" fmla="*/ 133 h 133"/>
                  <a:gd name="T10" fmla="*/ 187 w 187"/>
                  <a:gd name="T11" fmla="*/ 133 h 133"/>
                  <a:gd name="T12" fmla="*/ 187 w 187"/>
                  <a:gd name="T13" fmla="*/ 0 h 133"/>
                  <a:gd name="T14" fmla="*/ 171 w 187"/>
                  <a:gd name="T15" fmla="*/ 0 h 133"/>
                  <a:gd name="T16" fmla="*/ 71 w 187"/>
                  <a:gd name="T17" fmla="*/ 120 h 133"/>
                  <a:gd name="T18" fmla="*/ 71 w 187"/>
                  <a:gd name="T19" fmla="*/ 120 h 133"/>
                  <a:gd name="T20" fmla="*/ 71 w 187"/>
                  <a:gd name="T21" fmla="*/ 93 h 133"/>
                  <a:gd name="T22" fmla="*/ 111 w 187"/>
                  <a:gd name="T23" fmla="*/ 93 h 133"/>
                  <a:gd name="T24" fmla="*/ 111 w 187"/>
                  <a:gd name="T25" fmla="*/ 120 h 133"/>
                  <a:gd name="T26" fmla="*/ 111 w 187"/>
                  <a:gd name="T27" fmla="*/ 120 h 133"/>
                  <a:gd name="T28" fmla="*/ 71 w 187"/>
                  <a:gd name="T29" fmla="*/ 120 h 133"/>
                  <a:gd name="T30" fmla="*/ 71 w 187"/>
                  <a:gd name="T31" fmla="*/ 12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7" h="133">
                    <a:moveTo>
                      <a:pt x="171" y="0"/>
                    </a:moveTo>
                    <a:lnTo>
                      <a:pt x="171" y="0"/>
                    </a:lnTo>
                    <a:lnTo>
                      <a:pt x="0" y="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187" y="133"/>
                    </a:lnTo>
                    <a:lnTo>
                      <a:pt x="187" y="0"/>
                    </a:lnTo>
                    <a:lnTo>
                      <a:pt x="171" y="0"/>
                    </a:lnTo>
                    <a:close/>
                    <a:moveTo>
                      <a:pt x="71" y="120"/>
                    </a:moveTo>
                    <a:lnTo>
                      <a:pt x="71" y="120"/>
                    </a:lnTo>
                    <a:lnTo>
                      <a:pt x="71" y="93"/>
                    </a:lnTo>
                    <a:lnTo>
                      <a:pt x="111" y="93"/>
                    </a:lnTo>
                    <a:lnTo>
                      <a:pt x="111" y="120"/>
                    </a:lnTo>
                    <a:lnTo>
                      <a:pt x="111" y="120"/>
                    </a:lnTo>
                    <a:lnTo>
                      <a:pt x="71" y="120"/>
                    </a:lnTo>
                    <a:lnTo>
                      <a:pt x="71" y="12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50" name="Freeform 258">
                <a:extLst>
                  <a:ext uri="{FF2B5EF4-FFF2-40B4-BE49-F238E27FC236}">
                    <a16:creationId xmlns:a16="http://schemas.microsoft.com/office/drawing/2014/main" id="{9697B5BB-8079-48E5-B2A2-97A528E856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1" y="3358"/>
                <a:ext cx="102" cy="101"/>
              </a:xfrm>
              <a:custGeom>
                <a:avLst/>
                <a:gdLst>
                  <a:gd name="T0" fmla="*/ 41 w 164"/>
                  <a:gd name="T1" fmla="*/ 77 h 163"/>
                  <a:gd name="T2" fmla="*/ 41 w 164"/>
                  <a:gd name="T3" fmla="*/ 77 h 163"/>
                  <a:gd name="T4" fmla="*/ 64 w 164"/>
                  <a:gd name="T5" fmla="*/ 100 h 163"/>
                  <a:gd name="T6" fmla="*/ 123 w 164"/>
                  <a:gd name="T7" fmla="*/ 40 h 163"/>
                  <a:gd name="T8" fmla="*/ 137 w 164"/>
                  <a:gd name="T9" fmla="*/ 55 h 163"/>
                  <a:gd name="T10" fmla="*/ 64 w 164"/>
                  <a:gd name="T11" fmla="*/ 128 h 163"/>
                  <a:gd name="T12" fmla="*/ 27 w 164"/>
                  <a:gd name="T13" fmla="*/ 91 h 163"/>
                  <a:gd name="T14" fmla="*/ 41 w 164"/>
                  <a:gd name="T15" fmla="*/ 77 h 163"/>
                  <a:gd name="T16" fmla="*/ 82 w 164"/>
                  <a:gd name="T17" fmla="*/ 163 h 163"/>
                  <a:gd name="T18" fmla="*/ 82 w 164"/>
                  <a:gd name="T19" fmla="*/ 163 h 163"/>
                  <a:gd name="T20" fmla="*/ 164 w 164"/>
                  <a:gd name="T21" fmla="*/ 81 h 163"/>
                  <a:gd name="T22" fmla="*/ 82 w 164"/>
                  <a:gd name="T23" fmla="*/ 0 h 163"/>
                  <a:gd name="T24" fmla="*/ 0 w 164"/>
                  <a:gd name="T25" fmla="*/ 81 h 163"/>
                  <a:gd name="T26" fmla="*/ 82 w 164"/>
                  <a:gd name="T27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4" h="163">
                    <a:moveTo>
                      <a:pt x="41" y="77"/>
                    </a:moveTo>
                    <a:lnTo>
                      <a:pt x="41" y="77"/>
                    </a:lnTo>
                    <a:lnTo>
                      <a:pt x="64" y="100"/>
                    </a:lnTo>
                    <a:lnTo>
                      <a:pt x="123" y="40"/>
                    </a:lnTo>
                    <a:lnTo>
                      <a:pt x="137" y="55"/>
                    </a:lnTo>
                    <a:lnTo>
                      <a:pt x="64" y="128"/>
                    </a:lnTo>
                    <a:lnTo>
                      <a:pt x="27" y="91"/>
                    </a:lnTo>
                    <a:lnTo>
                      <a:pt x="41" y="77"/>
                    </a:lnTo>
                    <a:close/>
                    <a:moveTo>
                      <a:pt x="82" y="163"/>
                    </a:moveTo>
                    <a:lnTo>
                      <a:pt x="82" y="163"/>
                    </a:lnTo>
                    <a:cubicBezTo>
                      <a:pt x="128" y="163"/>
                      <a:pt x="164" y="126"/>
                      <a:pt x="164" y="81"/>
                    </a:cubicBezTo>
                    <a:cubicBezTo>
                      <a:pt x="164" y="36"/>
                      <a:pt x="128" y="0"/>
                      <a:pt x="82" y="0"/>
                    </a:cubicBezTo>
                    <a:cubicBezTo>
                      <a:pt x="37" y="0"/>
                      <a:pt x="0" y="36"/>
                      <a:pt x="0" y="81"/>
                    </a:cubicBezTo>
                    <a:cubicBezTo>
                      <a:pt x="0" y="126"/>
                      <a:pt x="37" y="163"/>
                      <a:pt x="82" y="163"/>
                    </a:cubicBezTo>
                    <a:close/>
                  </a:path>
                </a:pathLst>
              </a:custGeom>
              <a:solidFill>
                <a:srgbClr val="50E6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  <p:sp>
            <p:nvSpPr>
              <p:cNvPr id="151" name="Freeform 259">
                <a:extLst>
                  <a:ext uri="{FF2B5EF4-FFF2-40B4-BE49-F238E27FC236}">
                    <a16:creationId xmlns:a16="http://schemas.microsoft.com/office/drawing/2014/main" id="{DF0FA25D-8421-4A74-8967-BA085483E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" y="3422"/>
                <a:ext cx="250" cy="199"/>
              </a:xfrm>
              <a:custGeom>
                <a:avLst/>
                <a:gdLst>
                  <a:gd name="T0" fmla="*/ 0 w 403"/>
                  <a:gd name="T1" fmla="*/ 99 h 320"/>
                  <a:gd name="T2" fmla="*/ 0 w 403"/>
                  <a:gd name="T3" fmla="*/ 99 h 320"/>
                  <a:gd name="T4" fmla="*/ 1 w 403"/>
                  <a:gd name="T5" fmla="*/ 99 h 320"/>
                  <a:gd name="T6" fmla="*/ 81 w 403"/>
                  <a:gd name="T7" fmla="*/ 99 h 320"/>
                  <a:gd name="T8" fmla="*/ 108 w 403"/>
                  <a:gd name="T9" fmla="*/ 126 h 320"/>
                  <a:gd name="T10" fmla="*/ 108 w 403"/>
                  <a:gd name="T11" fmla="*/ 254 h 320"/>
                  <a:gd name="T12" fmla="*/ 189 w 403"/>
                  <a:gd name="T13" fmla="*/ 254 h 320"/>
                  <a:gd name="T14" fmla="*/ 189 w 403"/>
                  <a:gd name="T15" fmla="*/ 294 h 320"/>
                  <a:gd name="T16" fmla="*/ 136 w 403"/>
                  <a:gd name="T17" fmla="*/ 294 h 320"/>
                  <a:gd name="T18" fmla="*/ 136 w 403"/>
                  <a:gd name="T19" fmla="*/ 320 h 320"/>
                  <a:gd name="T20" fmla="*/ 269 w 403"/>
                  <a:gd name="T21" fmla="*/ 320 h 320"/>
                  <a:gd name="T22" fmla="*/ 269 w 403"/>
                  <a:gd name="T23" fmla="*/ 294 h 320"/>
                  <a:gd name="T24" fmla="*/ 232 w 403"/>
                  <a:gd name="T25" fmla="*/ 294 h 320"/>
                  <a:gd name="T26" fmla="*/ 228 w 403"/>
                  <a:gd name="T27" fmla="*/ 294 h 320"/>
                  <a:gd name="T28" fmla="*/ 216 w 403"/>
                  <a:gd name="T29" fmla="*/ 288 h 320"/>
                  <a:gd name="T30" fmla="*/ 206 w 403"/>
                  <a:gd name="T31" fmla="*/ 267 h 320"/>
                  <a:gd name="T32" fmla="*/ 206 w 403"/>
                  <a:gd name="T33" fmla="*/ 254 h 320"/>
                  <a:gd name="T34" fmla="*/ 206 w 403"/>
                  <a:gd name="T35" fmla="*/ 134 h 320"/>
                  <a:gd name="T36" fmla="*/ 232 w 403"/>
                  <a:gd name="T37" fmla="*/ 107 h 320"/>
                  <a:gd name="T38" fmla="*/ 403 w 403"/>
                  <a:gd name="T39" fmla="*/ 107 h 320"/>
                  <a:gd name="T40" fmla="*/ 403 w 403"/>
                  <a:gd name="T41" fmla="*/ 71 h 320"/>
                  <a:gd name="T42" fmla="*/ 343 w 403"/>
                  <a:gd name="T43" fmla="*/ 89 h 320"/>
                  <a:gd name="T44" fmla="*/ 235 w 403"/>
                  <a:gd name="T45" fmla="*/ 0 h 320"/>
                  <a:gd name="T46" fmla="*/ 107 w 403"/>
                  <a:gd name="T47" fmla="*/ 0 h 320"/>
                  <a:gd name="T48" fmla="*/ 0 w 403"/>
                  <a:gd name="T49" fmla="*/ 0 h 320"/>
                  <a:gd name="T50" fmla="*/ 0 w 403"/>
                  <a:gd name="T51" fmla="*/ 9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03" h="320">
                    <a:moveTo>
                      <a:pt x="0" y="99"/>
                    </a:moveTo>
                    <a:lnTo>
                      <a:pt x="0" y="99"/>
                    </a:lnTo>
                    <a:cubicBezTo>
                      <a:pt x="1" y="99"/>
                      <a:pt x="1" y="99"/>
                      <a:pt x="1" y="99"/>
                    </a:cubicBezTo>
                    <a:lnTo>
                      <a:pt x="81" y="99"/>
                    </a:lnTo>
                    <a:cubicBezTo>
                      <a:pt x="96" y="99"/>
                      <a:pt x="108" y="111"/>
                      <a:pt x="108" y="126"/>
                    </a:cubicBezTo>
                    <a:lnTo>
                      <a:pt x="108" y="254"/>
                    </a:lnTo>
                    <a:lnTo>
                      <a:pt x="189" y="254"/>
                    </a:lnTo>
                    <a:lnTo>
                      <a:pt x="189" y="294"/>
                    </a:lnTo>
                    <a:lnTo>
                      <a:pt x="136" y="294"/>
                    </a:lnTo>
                    <a:lnTo>
                      <a:pt x="136" y="320"/>
                    </a:lnTo>
                    <a:lnTo>
                      <a:pt x="269" y="320"/>
                    </a:lnTo>
                    <a:lnTo>
                      <a:pt x="269" y="294"/>
                    </a:lnTo>
                    <a:lnTo>
                      <a:pt x="232" y="294"/>
                    </a:lnTo>
                    <a:cubicBezTo>
                      <a:pt x="231" y="294"/>
                      <a:pt x="229" y="294"/>
                      <a:pt x="228" y="294"/>
                    </a:cubicBezTo>
                    <a:cubicBezTo>
                      <a:pt x="223" y="293"/>
                      <a:pt x="219" y="291"/>
                      <a:pt x="216" y="288"/>
                    </a:cubicBezTo>
                    <a:cubicBezTo>
                      <a:pt x="210" y="283"/>
                      <a:pt x="206" y="276"/>
                      <a:pt x="206" y="267"/>
                    </a:cubicBezTo>
                    <a:lnTo>
                      <a:pt x="206" y="254"/>
                    </a:lnTo>
                    <a:lnTo>
                      <a:pt x="206" y="134"/>
                    </a:lnTo>
                    <a:cubicBezTo>
                      <a:pt x="206" y="119"/>
                      <a:pt x="218" y="107"/>
                      <a:pt x="232" y="107"/>
                    </a:cubicBezTo>
                    <a:lnTo>
                      <a:pt x="403" y="107"/>
                    </a:lnTo>
                    <a:lnTo>
                      <a:pt x="403" y="71"/>
                    </a:lnTo>
                    <a:cubicBezTo>
                      <a:pt x="385" y="82"/>
                      <a:pt x="365" y="89"/>
                      <a:pt x="343" y="89"/>
                    </a:cubicBezTo>
                    <a:cubicBezTo>
                      <a:pt x="290" y="89"/>
                      <a:pt x="245" y="51"/>
                      <a:pt x="235" y="0"/>
                    </a:cubicBezTo>
                    <a:lnTo>
                      <a:pt x="107" y="0"/>
                    </a:lnTo>
                    <a:lnTo>
                      <a:pt x="0" y="0"/>
                    </a:lnTo>
                    <a:lnTo>
                      <a:pt x="0" y="99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20" tIns="60911" rIns="121820" bIns="60911" numCol="1" anchor="t" anchorCtr="0" compatLnSpc="1">
                <a:prstTxWarp prst="textNoShape">
                  <a:avLst/>
                </a:prstTxWarp>
              </a:bodyPr>
              <a:lstStyle/>
              <a:p>
                <a:pPr defTabSz="1218041">
                  <a:defRPr/>
                </a:pPr>
                <a:endParaRPr lang="en-US" sz="2352" kern="0" dirty="0">
                  <a:solidFill>
                    <a:srgbClr val="243A5E"/>
                  </a:solidFill>
                  <a:latin typeface="Segoe UI"/>
                </a:endParaRPr>
              </a:p>
            </p:txBody>
          </p:sp>
        </p:grpSp>
      </p:grp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6BDD3CD-24ED-4D44-85F5-ABCDE34E14C6}"/>
              </a:ext>
            </a:extLst>
          </p:cNvPr>
          <p:cNvSpPr/>
          <p:nvPr/>
        </p:nvSpPr>
        <p:spPr bwMode="auto">
          <a:xfrm>
            <a:off x="5025054" y="5146290"/>
            <a:ext cx="6446337" cy="3415772"/>
          </a:xfrm>
          <a:custGeom>
            <a:avLst/>
            <a:gdLst>
              <a:gd name="connsiteX0" fmla="*/ 6096000 w 12192000"/>
              <a:gd name="connsiteY0" fmla="*/ 0 h 6368847"/>
              <a:gd name="connsiteX1" fmla="*/ 12192000 w 12192000"/>
              <a:gd name="connsiteY1" fmla="*/ 6096000 h 6368847"/>
              <a:gd name="connsiteX2" fmla="*/ 12185101 w 12192000"/>
              <a:gd name="connsiteY2" fmla="*/ 6368847 h 6368847"/>
              <a:gd name="connsiteX3" fmla="*/ 6899 w 12192000"/>
              <a:gd name="connsiteY3" fmla="*/ 6368847 h 6368847"/>
              <a:gd name="connsiteX4" fmla="*/ 0 w 12192000"/>
              <a:gd name="connsiteY4" fmla="*/ 6096000 h 6368847"/>
              <a:gd name="connsiteX5" fmla="*/ 6096000 w 12192000"/>
              <a:gd name="connsiteY5" fmla="*/ 0 h 6368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368847">
                <a:moveTo>
                  <a:pt x="6096000" y="0"/>
                </a:moveTo>
                <a:cubicBezTo>
                  <a:pt x="9462728" y="0"/>
                  <a:pt x="12192000" y="2729272"/>
                  <a:pt x="12192000" y="6096000"/>
                </a:cubicBezTo>
                <a:lnTo>
                  <a:pt x="12185101" y="6368847"/>
                </a:lnTo>
                <a:lnTo>
                  <a:pt x="6899" y="6368847"/>
                </a:lnTo>
                <a:lnTo>
                  <a:pt x="0" y="6096000"/>
                </a:lnTo>
                <a:cubicBezTo>
                  <a:pt x="0" y="2729272"/>
                  <a:pt x="2729272" y="0"/>
                  <a:pt x="609600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243641" tIns="194913" rIns="243641" bIns="19491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242114">
              <a:defRPr/>
            </a:pPr>
            <a:endParaRPr lang="en-US" sz="2666" kern="0" dirty="0">
              <a:solidFill>
                <a:srgbClr val="0078D4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5" name="Title 1">
            <a:extLst>
              <a:ext uri="{FF2B5EF4-FFF2-40B4-BE49-F238E27FC236}">
                <a16:creationId xmlns:a16="http://schemas.microsoft.com/office/drawing/2014/main" id="{94238C65-B53A-425D-ACDF-0463B662FA98}"/>
              </a:ext>
            </a:extLst>
          </p:cNvPr>
          <p:cNvSpPr txBox="1">
            <a:spLocks/>
          </p:cNvSpPr>
          <p:nvPr/>
        </p:nvSpPr>
        <p:spPr>
          <a:xfrm>
            <a:off x="5296823" y="6826544"/>
            <a:ext cx="6091889" cy="738062"/>
          </a:xfrm>
          <a:prstGeom prst="rect">
            <a:avLst/>
          </a:prstGeom>
        </p:spPr>
        <p:txBody>
          <a:bodyPr/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1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algn="ctr" defTabSz="1242711">
              <a:defRPr/>
            </a:pPr>
            <a:r>
              <a:rPr lang="en-US" sz="3732" b="0" spc="0" dirty="0">
                <a:solidFill>
                  <a:srgbClr val="243A5E"/>
                </a:solidFill>
                <a:latin typeface="Segoe UI Semibold"/>
                <a:cs typeface="Segoe UI Semibold" panose="020B0702040204020203" pitchFamily="34" charset="0"/>
              </a:rPr>
              <a:t>Migration &amp; modernization triggers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8A1236B3-5262-425C-BF4A-4A28665CA37E}"/>
              </a:ext>
            </a:extLst>
          </p:cNvPr>
          <p:cNvCxnSpPr>
            <a:cxnSpLocks/>
          </p:cNvCxnSpPr>
          <p:nvPr/>
        </p:nvCxnSpPr>
        <p:spPr>
          <a:xfrm>
            <a:off x="9697" y="8558887"/>
            <a:ext cx="1625530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49E6FE8A-2233-482E-9C9C-1243C1488438}"/>
              </a:ext>
            </a:extLst>
          </p:cNvPr>
          <p:cNvSpPr/>
          <p:nvPr/>
        </p:nvSpPr>
        <p:spPr>
          <a:xfrm>
            <a:off x="12582713" y="2755370"/>
            <a:ext cx="3794187" cy="1327512"/>
          </a:xfrm>
          <a:prstGeom prst="rect">
            <a:avLst/>
          </a:prstGeom>
          <a:noFill/>
        </p:spPr>
        <p:txBody>
          <a:bodyPr wrap="square" lIns="119476" tIns="59738" rIns="119476" bIns="59738">
            <a:spAutoFit/>
          </a:bodyPr>
          <a:lstStyle/>
          <a:p>
            <a:pPr algn="ctr"/>
            <a:r>
              <a:rPr lang="en-US" sz="2614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</a:rPr>
              <a:t>I want to build new apps with the highest uptime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4F1947CA-42F2-406E-853B-7363A54D6C0C}"/>
              </a:ext>
            </a:extLst>
          </p:cNvPr>
          <p:cNvSpPr/>
          <p:nvPr/>
        </p:nvSpPr>
        <p:spPr>
          <a:xfrm>
            <a:off x="11107610" y="919279"/>
            <a:ext cx="3794187" cy="925222"/>
          </a:xfrm>
          <a:prstGeom prst="rect">
            <a:avLst/>
          </a:prstGeom>
          <a:noFill/>
        </p:spPr>
        <p:txBody>
          <a:bodyPr wrap="square" lIns="119476" tIns="59738" rIns="119476" bIns="59738">
            <a:spAutoFit/>
          </a:bodyPr>
          <a:lstStyle/>
          <a:p>
            <a:pPr algn="ctr"/>
            <a:r>
              <a:rPr lang="en-US" sz="2614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</a:rPr>
              <a:t>Part of my company uses Linux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CA91F773-04D5-43FD-B1AC-94FFBE751C65}"/>
              </a:ext>
            </a:extLst>
          </p:cNvPr>
          <p:cNvSpPr/>
          <p:nvPr/>
        </p:nvSpPr>
        <p:spPr>
          <a:xfrm>
            <a:off x="2919231" y="771286"/>
            <a:ext cx="3794187" cy="925222"/>
          </a:xfrm>
          <a:prstGeom prst="rect">
            <a:avLst/>
          </a:prstGeom>
          <a:noFill/>
        </p:spPr>
        <p:txBody>
          <a:bodyPr wrap="square" lIns="119476" tIns="59738" rIns="119476" bIns="59738">
            <a:spAutoFit/>
          </a:bodyPr>
          <a:lstStyle/>
          <a:p>
            <a:pPr algn="ctr"/>
            <a:r>
              <a:rPr lang="en-US" sz="2614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</a:rPr>
              <a:t>I need a fast way to patch SQL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4A5B73F-8D39-4092-A703-EB50FEECDF6C}"/>
              </a:ext>
            </a:extLst>
          </p:cNvPr>
          <p:cNvSpPr/>
          <p:nvPr/>
        </p:nvSpPr>
        <p:spPr>
          <a:xfrm>
            <a:off x="9696" y="1725689"/>
            <a:ext cx="3794187" cy="1729801"/>
          </a:xfrm>
          <a:prstGeom prst="rect">
            <a:avLst/>
          </a:prstGeom>
          <a:noFill/>
        </p:spPr>
        <p:txBody>
          <a:bodyPr wrap="square" lIns="119476" tIns="59738" rIns="119476" bIns="59738">
            <a:spAutoFit/>
          </a:bodyPr>
          <a:lstStyle/>
          <a:p>
            <a:pPr algn="ctr"/>
            <a:r>
              <a:rPr lang="en-US" sz="2614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</a:rPr>
              <a:t>I want to remove some of the management overhead and stress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65B7BA34-4C7A-4AF7-8E2A-8A4B6F26A0ED}"/>
              </a:ext>
            </a:extLst>
          </p:cNvPr>
          <p:cNvSpPr/>
          <p:nvPr/>
        </p:nvSpPr>
        <p:spPr>
          <a:xfrm>
            <a:off x="-123212" y="5461437"/>
            <a:ext cx="3794187" cy="925222"/>
          </a:xfrm>
          <a:prstGeom prst="rect">
            <a:avLst/>
          </a:prstGeom>
          <a:noFill/>
        </p:spPr>
        <p:txBody>
          <a:bodyPr wrap="square" lIns="119476" tIns="59738" rIns="119476" bIns="59738">
            <a:spAutoFit/>
          </a:bodyPr>
          <a:lstStyle/>
          <a:p>
            <a:pPr algn="ctr"/>
            <a:r>
              <a:rPr lang="en-US" sz="2614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</a:rPr>
              <a:t>I need to migrate to Azure quickly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00A65DEF-5B36-45A8-A018-54CE5DD00F03}"/>
              </a:ext>
            </a:extLst>
          </p:cNvPr>
          <p:cNvSpPr/>
          <p:nvPr/>
        </p:nvSpPr>
        <p:spPr>
          <a:xfrm>
            <a:off x="12599194" y="5071053"/>
            <a:ext cx="3794187" cy="1327512"/>
          </a:xfrm>
          <a:prstGeom prst="rect">
            <a:avLst/>
          </a:prstGeom>
          <a:noFill/>
        </p:spPr>
        <p:txBody>
          <a:bodyPr wrap="square" lIns="119476" tIns="59738" rIns="119476" bIns="59738">
            <a:spAutoFit/>
          </a:bodyPr>
          <a:lstStyle/>
          <a:p>
            <a:pPr algn="ctr"/>
            <a:r>
              <a:rPr lang="en-US" sz="2614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</a:rPr>
              <a:t>We desire a consistent database in the company</a:t>
            </a:r>
          </a:p>
        </p:txBody>
      </p:sp>
    </p:spTree>
    <p:extLst>
      <p:ext uri="{BB962C8B-B14F-4D97-AF65-F5344CB8AC3E}">
        <p14:creationId xmlns:p14="http://schemas.microsoft.com/office/powerpoint/2010/main" val="6150283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4 0.09393 L 1.23095E-6 5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7" y="-470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62 0.15434 L 2.95037E-6 3.61111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1" y="-772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682 0.06667 L 2.43454E-6 -2.77778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41" y="-333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05 0.22986 L -3.87651E-6 4.72222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03" y="-1149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114 0.1033 L -1.83275E-6 -3.05556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" y="-517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742 0.04653 L -4.26338E-6 5.55556E-7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66" y="-232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88 0.18403 L -3.50528E-6 8.33333E-7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5" y="-920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74 0.18351 L -1.13326E-7 -3.05556E-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2" y="-918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50"/>
                                  </p:stCondLst>
                                  <p:childTnLst>
                                    <p:animMotion origin="layout" path="M -3.9703E-6 3.61111E-6 L -3.9703E-6 0.1276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7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6971E-6 8.33333E-7 L -2.46971E-6 0.1276 " pathEditMode="relative" rAng="0" ptsTypes="AA">
                                      <p:cBhvr>
                                        <p:cTn id="54" dur="500" spd="-10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7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3443E-6 4.44444E-6 L -4.13443E-6 0.1276 " pathEditMode="relative" rAng="0" ptsTypes="AA">
                                      <p:cBhvr>
                                        <p:cTn id="74" dur="500" spd="-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7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8" grpId="1" animBg="1"/>
      <p:bldP spid="84" grpId="0" animBg="1"/>
      <p:bldP spid="84" grpId="1" animBg="1"/>
      <p:bldP spid="85" grpId="0"/>
      <p:bldP spid="85" grpId="1"/>
      <p:bldP spid="6" grpId="0"/>
      <p:bldP spid="155" grpId="0"/>
      <p:bldP spid="156" grpId="0"/>
      <p:bldP spid="157" grpId="0"/>
      <p:bldP spid="158" grpId="0"/>
      <p:bldP spid="1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4770A72-8027-7F4E-9975-F4D890A385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1790"/>
          <a:stretch>
            <a:fillRect/>
          </a:stretch>
        </p:blipFill>
        <p:spPr/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64784" y="4427984"/>
            <a:ext cx="7741915" cy="2117812"/>
          </a:xfrm>
        </p:spPr>
        <p:txBody>
          <a:bodyPr/>
          <a:lstStyle/>
          <a:p>
            <a:r>
              <a:rPr lang="pt-BR" sz="8800" dirty="0"/>
              <a:t>Cloud </a:t>
            </a:r>
            <a:r>
              <a:rPr lang="pt-BR" sz="8800" dirty="0" err="1"/>
              <a:t>Concepts</a:t>
            </a:r>
            <a:endParaRPr lang="pt-BR" sz="880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55929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031EC5B-8F48-4A39-95E8-9ED614E64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52"/>
          <a:stretch/>
        </p:blipFill>
        <p:spPr>
          <a:xfrm>
            <a:off x="72186" y="1189663"/>
            <a:ext cx="16105271" cy="682586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2107588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162FAFD-D607-4940-81D7-B9E3DE306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20" y="1029237"/>
            <a:ext cx="14534409" cy="708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7201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8440CF3-7C2E-4890-BDA9-5FB1267012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5"/>
          <a:stretch/>
        </p:blipFill>
        <p:spPr>
          <a:xfrm>
            <a:off x="1523432" y="859406"/>
            <a:ext cx="13202786" cy="742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27273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B23381D-CF33-4EF5-9243-A596E8D411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9" t="946"/>
          <a:stretch/>
        </p:blipFill>
        <p:spPr>
          <a:xfrm>
            <a:off x="2658979" y="928254"/>
            <a:ext cx="11009197" cy="735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80225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973387-B76F-4A35-8AE1-13B44C4FA1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175" y="398118"/>
            <a:ext cx="15331188" cy="862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12507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B28EA77-ABA0-4698-8F46-84ECC04B5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20" y="2213398"/>
            <a:ext cx="14534409" cy="555941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C61DE2C-D8AC-4A52-A9C8-D320E9EB2AB0}"/>
              </a:ext>
            </a:extLst>
          </p:cNvPr>
          <p:cNvSpPr txBox="1"/>
          <p:nvPr/>
        </p:nvSpPr>
        <p:spPr>
          <a:xfrm>
            <a:off x="0" y="553453"/>
            <a:ext cx="16249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DTU </a:t>
            </a:r>
            <a:r>
              <a:rPr lang="pt-BR" sz="4800" dirty="0" err="1">
                <a:latin typeface="Roboto" panose="02000000000000000000" pitchFamily="2" charset="0"/>
                <a:ea typeface="Roboto" panose="02000000000000000000" pitchFamily="2" charset="0"/>
              </a:rPr>
              <a:t>vs</a:t>
            </a: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4800" dirty="0" err="1">
                <a:latin typeface="Roboto" panose="02000000000000000000" pitchFamily="2" charset="0"/>
                <a:ea typeface="Roboto" panose="02000000000000000000" pitchFamily="2" charset="0"/>
              </a:rPr>
              <a:t>vCore</a:t>
            </a:r>
            <a:endParaRPr lang="pt-BR" sz="4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0863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7C4761C-80EB-4335-93EC-477A699E0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81" y="1668365"/>
            <a:ext cx="14241688" cy="733447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5286F0A-6481-44F4-A5DD-75F761CE4EE4}"/>
              </a:ext>
            </a:extLst>
          </p:cNvPr>
          <p:cNvSpPr txBox="1"/>
          <p:nvPr/>
        </p:nvSpPr>
        <p:spPr>
          <a:xfrm>
            <a:off x="0" y="553453"/>
            <a:ext cx="16249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err="1">
                <a:latin typeface="Roboto" panose="02000000000000000000" pitchFamily="2" charset="0"/>
                <a:ea typeface="Roboto" panose="02000000000000000000" pitchFamily="2" charset="0"/>
              </a:rPr>
              <a:t>Elasticity</a:t>
            </a: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 VS </a:t>
            </a:r>
            <a:r>
              <a:rPr lang="pt-BR" sz="4800" dirty="0" err="1">
                <a:latin typeface="Roboto" panose="02000000000000000000" pitchFamily="2" charset="0"/>
                <a:ea typeface="Roboto" panose="02000000000000000000" pitchFamily="2" charset="0"/>
              </a:rPr>
              <a:t>Scalability</a:t>
            </a:r>
            <a:endParaRPr lang="pt-BR" sz="4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3245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921E677-9A01-47ED-A436-D813AD1DE7CC}"/>
              </a:ext>
            </a:extLst>
          </p:cNvPr>
          <p:cNvSpPr txBox="1"/>
          <p:nvPr/>
        </p:nvSpPr>
        <p:spPr>
          <a:xfrm>
            <a:off x="694944" y="7237958"/>
            <a:ext cx="4110727" cy="420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87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n-NO" sz="2132" u="sng" dirty="0">
                <a:solidFill>
                  <a:schemeClr val="accent1"/>
                </a:solidFill>
                <a:latin typeface="Segoe UI" panose="020B0502040204020203" pitchFamily="34" charset="0"/>
                <a:ea typeface="+mn-e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SLA for Azure SQL Database</a:t>
            </a:r>
            <a:endParaRPr lang="en-US" sz="2132" dirty="0">
              <a:solidFill>
                <a:schemeClr val="accent1"/>
              </a:solidFill>
              <a:latin typeface="Segoe UI"/>
              <a:ea typeface="+mn-ea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020B885-FA76-44B9-833D-B8367ABC8B4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84045" y="1906042"/>
          <a:ext cx="7340780" cy="4826848"/>
        </p:xfrm>
        <a:graphic>
          <a:graphicData uri="http://schemas.openxmlformats.org/drawingml/2006/table">
            <a:tbl>
              <a:tblPr firstRow="1" bandRow="1">
                <a:effectLst/>
                <a:tableStyleId>{1E171933-4619-4E11-9A3F-F7608DF75F80}</a:tableStyleId>
              </a:tblPr>
              <a:tblGrid>
                <a:gridCol w="3454819">
                  <a:extLst>
                    <a:ext uri="{9D8B030D-6E8A-4147-A177-3AD203B41FA5}">
                      <a16:colId xmlns:a16="http://schemas.microsoft.com/office/drawing/2014/main" val="175544209"/>
                    </a:ext>
                  </a:extLst>
                </a:gridCol>
                <a:gridCol w="1804188">
                  <a:extLst>
                    <a:ext uri="{9D8B030D-6E8A-4147-A177-3AD203B41FA5}">
                      <a16:colId xmlns:a16="http://schemas.microsoft.com/office/drawing/2014/main" val="2670637766"/>
                    </a:ext>
                  </a:extLst>
                </a:gridCol>
                <a:gridCol w="2081773">
                  <a:extLst>
                    <a:ext uri="{9D8B030D-6E8A-4147-A177-3AD203B41FA5}">
                      <a16:colId xmlns:a16="http://schemas.microsoft.com/office/drawing/2014/main" val="1485367133"/>
                    </a:ext>
                  </a:extLst>
                </a:gridCol>
              </a:tblGrid>
              <a:tr h="1046932"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700" cap="non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Service tier </a:t>
                      </a:r>
                      <a:endParaRPr lang="en-US" sz="2700" dirty="0">
                        <a:solidFill>
                          <a:schemeClr val="accent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700" cap="non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Single zone SLA</a:t>
                      </a:r>
                      <a:endParaRPr lang="en-US" sz="2700" dirty="0">
                        <a:solidFill>
                          <a:schemeClr val="accent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700" cap="non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Multiple zones SLA</a:t>
                      </a:r>
                      <a:endParaRPr lang="en-US" sz="2700" dirty="0">
                        <a:solidFill>
                          <a:schemeClr val="accent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782329"/>
                  </a:ext>
                </a:extLst>
              </a:tr>
              <a:tr h="1046932"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Basic, Standard, General Purpose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99.99%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effectLst/>
                        </a:rPr>
                        <a:t>N/A</a:t>
                      </a:r>
                      <a:endParaRPr lang="en-US" sz="21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857682"/>
                  </a:ext>
                </a:extLst>
              </a:tr>
              <a:tr h="683246"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Premium, Business critical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99.99%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99.995%</a:t>
                      </a:r>
                      <a:endParaRPr lang="en-US" sz="2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257867"/>
                  </a:ext>
                </a:extLst>
              </a:tr>
              <a:tr h="683246"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Hyperscale w/ 0 replicas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99.5%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effectLst/>
                        </a:rPr>
                        <a:t>N/A</a:t>
                      </a:r>
                      <a:endParaRPr lang="en-US" sz="21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341922"/>
                  </a:ext>
                </a:extLst>
              </a:tr>
              <a:tr h="683246"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Hyperscale w/ 1 replica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99.9%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14048"/>
                  </a:ext>
                </a:extLst>
              </a:tr>
              <a:tr h="683246"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Hyperscale w/ 2+ replica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99.99%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121872" marR="73749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67417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5A3F311-F75B-46FA-8F47-D23EF10D722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804087" y="1910861"/>
          <a:ext cx="6885503" cy="2580150"/>
        </p:xfrm>
        <a:graphic>
          <a:graphicData uri="http://schemas.openxmlformats.org/drawingml/2006/table">
            <a:tbl>
              <a:tblPr firstRow="1" bandRow="1">
                <a:effectLst/>
                <a:tableStyleId>{1E171933-4619-4E11-9A3F-F7608DF75F80}</a:tableStyleId>
              </a:tblPr>
              <a:tblGrid>
                <a:gridCol w="3465978">
                  <a:extLst>
                    <a:ext uri="{9D8B030D-6E8A-4147-A177-3AD203B41FA5}">
                      <a16:colId xmlns:a16="http://schemas.microsoft.com/office/drawing/2014/main" val="3082614996"/>
                    </a:ext>
                  </a:extLst>
                </a:gridCol>
                <a:gridCol w="2156868">
                  <a:extLst>
                    <a:ext uri="{9D8B030D-6E8A-4147-A177-3AD203B41FA5}">
                      <a16:colId xmlns:a16="http://schemas.microsoft.com/office/drawing/2014/main" val="1402056957"/>
                    </a:ext>
                  </a:extLst>
                </a:gridCol>
                <a:gridCol w="1262657">
                  <a:extLst>
                    <a:ext uri="{9D8B030D-6E8A-4147-A177-3AD203B41FA5}">
                      <a16:colId xmlns:a16="http://schemas.microsoft.com/office/drawing/2014/main" val="1487958803"/>
                    </a:ext>
                  </a:extLst>
                </a:gridCol>
              </a:tblGrid>
              <a:tr h="744432">
                <a:tc>
                  <a:txBody>
                    <a:bodyPr/>
                    <a:lstStyle/>
                    <a:p>
                      <a:pPr marL="0" marR="0" lvl="0" indent="0" algn="l" defTabSz="932563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b="1" kern="1200" cap="none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Business continuity</a:t>
                      </a:r>
                    </a:p>
                  </a:txBody>
                  <a:tcPr marL="121872" marR="30772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32563" rtl="0" eaLnBrk="1" latinLnBrk="0" hangingPunct="1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700" b="1" kern="1200" cap="none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Service tier</a:t>
                      </a:r>
                    </a:p>
                  </a:txBody>
                  <a:tcPr marL="121872" marR="30772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32563" rtl="0" eaLnBrk="1" latinLnBrk="0" hangingPunct="1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700" b="1" kern="1200" cap="none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SLA</a:t>
                      </a:r>
                    </a:p>
                  </a:txBody>
                  <a:tcPr marL="121872" marR="30772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222055"/>
                  </a:ext>
                </a:extLst>
              </a:tr>
              <a:tr h="917859"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Recovery point objective (RPO)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30772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Business critical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30772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5 sec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30772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027063"/>
                  </a:ext>
                </a:extLst>
              </a:tr>
              <a:tr h="917859"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Recovery Time Objective (RTO)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30772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solidFill>
                            <a:srgbClr val="323237"/>
                          </a:solidFill>
                          <a:effectLst/>
                          <a:latin typeface="&amp;quo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Business critical</a:t>
                      </a:r>
                    </a:p>
                  </a:txBody>
                  <a:tcPr marL="121872" marR="30772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dirty="0">
                          <a:effectLst/>
                        </a:rPr>
                        <a:t>30 sec</a:t>
                      </a:r>
                      <a:endParaRPr lang="en-US" sz="2100" dirty="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872" marR="30772" marT="121872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2795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BD793B3-C871-9D4C-8E9C-4A97FBD10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Level Agreement (SLA)</a:t>
            </a:r>
          </a:p>
        </p:txBody>
      </p:sp>
    </p:spTree>
    <p:extLst>
      <p:ext uri="{BB962C8B-B14F-4D97-AF65-F5344CB8AC3E}">
        <p14:creationId xmlns:p14="http://schemas.microsoft.com/office/powerpoint/2010/main" val="3973191872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95E0D-7010-498A-B63E-1BA00F069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3343"/>
            <a:ext cx="16249650" cy="738272"/>
          </a:xfrm>
        </p:spPr>
        <p:txBody>
          <a:bodyPr>
            <a:normAutofit fontScale="90000"/>
          </a:bodyPr>
          <a:lstStyle/>
          <a:p>
            <a:r>
              <a:rPr lang="en-US" dirty="0"/>
              <a:t>Advanced Threat Detection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4366BB-1225-40B5-B423-7BD5B78362F6}"/>
              </a:ext>
            </a:extLst>
          </p:cNvPr>
          <p:cNvSpPr/>
          <p:nvPr/>
        </p:nvSpPr>
        <p:spPr bwMode="auto">
          <a:xfrm>
            <a:off x="486711" y="1917482"/>
            <a:ext cx="9565631" cy="67558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60927" rIns="0" bIns="60927" numCol="1" rtlCol="0" anchor="ctr" anchorCtr="0" compatLnSpc="1">
            <a:prstTxWarp prst="textNoShape">
              <a:avLst/>
            </a:prstTxWarp>
          </a:bodyPr>
          <a:lstStyle/>
          <a:p>
            <a:pPr algn="ctr" defTabSz="1218082">
              <a:defRPr/>
            </a:pPr>
            <a:endParaRPr lang="en-US" sz="2614" kern="0" dirty="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9BB510-B646-440D-9980-0E9A09BE03BA}"/>
              </a:ext>
            </a:extLst>
          </p:cNvPr>
          <p:cNvSpPr/>
          <p:nvPr/>
        </p:nvSpPr>
        <p:spPr bwMode="auto">
          <a:xfrm>
            <a:off x="468486" y="3310776"/>
            <a:ext cx="8949777" cy="5133282"/>
          </a:xfrm>
          <a:prstGeom prst="rect">
            <a:avLst/>
          </a:prstGeom>
          <a:noFill/>
          <a:ln w="1079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0" tIns="60918" rIns="0" bIns="60918" numCol="1" rtlCol="0" anchor="ctr" anchorCtr="0" compatLnSpc="1">
            <a:prstTxWarp prst="textNoShape">
              <a:avLst/>
            </a:prstTxWarp>
          </a:bodyPr>
          <a:lstStyle/>
          <a:p>
            <a:pPr algn="ctr" defTabSz="1218002">
              <a:defRPr/>
            </a:pPr>
            <a:endParaRPr lang="en-US" sz="2614" kern="0" dirty="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DF72850E-CAE7-4A03-AF43-DD003366A6E2}"/>
              </a:ext>
            </a:extLst>
          </p:cNvPr>
          <p:cNvSpPr>
            <a:spLocks/>
          </p:cNvSpPr>
          <p:nvPr/>
        </p:nvSpPr>
        <p:spPr bwMode="auto">
          <a:xfrm flipH="1">
            <a:off x="873318" y="4781241"/>
            <a:ext cx="6371469" cy="3518662"/>
          </a:xfrm>
          <a:custGeom>
            <a:avLst/>
            <a:gdLst>
              <a:gd name="T0" fmla="*/ 168 w 1054"/>
              <a:gd name="T1" fmla="*/ 303 h 690"/>
              <a:gd name="T2" fmla="*/ 168 w 1054"/>
              <a:gd name="T3" fmla="*/ 289 h 690"/>
              <a:gd name="T4" fmla="*/ 459 w 1054"/>
              <a:gd name="T5" fmla="*/ 0 h 690"/>
              <a:gd name="T6" fmla="*/ 701 w 1054"/>
              <a:gd name="T7" fmla="*/ 129 h 690"/>
              <a:gd name="T8" fmla="*/ 781 w 1054"/>
              <a:gd name="T9" fmla="*/ 108 h 690"/>
              <a:gd name="T10" fmla="*/ 875 w 1054"/>
              <a:gd name="T11" fmla="*/ 136 h 690"/>
              <a:gd name="T12" fmla="*/ 950 w 1054"/>
              <a:gd name="T13" fmla="*/ 272 h 690"/>
              <a:gd name="T14" fmla="*/ 1054 w 1054"/>
              <a:gd name="T15" fmla="*/ 462 h 690"/>
              <a:gd name="T16" fmla="*/ 851 w 1054"/>
              <a:gd name="T17" fmla="*/ 690 h 690"/>
              <a:gd name="T18" fmla="*/ 826 w 1054"/>
              <a:gd name="T19" fmla="*/ 690 h 690"/>
              <a:gd name="T20" fmla="*/ 802 w 1054"/>
              <a:gd name="T21" fmla="*/ 690 h 690"/>
              <a:gd name="T22" fmla="*/ 327 w 1054"/>
              <a:gd name="T23" fmla="*/ 690 h 690"/>
              <a:gd name="T24" fmla="*/ 318 w 1054"/>
              <a:gd name="T25" fmla="*/ 690 h 690"/>
              <a:gd name="T26" fmla="*/ 306 w 1054"/>
              <a:gd name="T27" fmla="*/ 690 h 690"/>
              <a:gd name="T28" fmla="*/ 271 w 1054"/>
              <a:gd name="T29" fmla="*/ 690 h 690"/>
              <a:gd name="T30" fmla="*/ 196 w 1054"/>
              <a:gd name="T31" fmla="*/ 690 h 690"/>
              <a:gd name="T32" fmla="*/ 0 w 1054"/>
              <a:gd name="T33" fmla="*/ 495 h 690"/>
              <a:gd name="T34" fmla="*/ 168 w 1054"/>
              <a:gd name="T35" fmla="*/ 3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54" h="690">
                <a:moveTo>
                  <a:pt x="168" y="303"/>
                </a:moveTo>
                <a:cubicBezTo>
                  <a:pt x="168" y="299"/>
                  <a:pt x="168" y="293"/>
                  <a:pt x="168" y="289"/>
                </a:cubicBezTo>
                <a:cubicBezTo>
                  <a:pt x="168" y="129"/>
                  <a:pt x="298" y="0"/>
                  <a:pt x="459" y="0"/>
                </a:cubicBezTo>
                <a:cubicBezTo>
                  <a:pt x="560" y="0"/>
                  <a:pt x="649" y="52"/>
                  <a:pt x="701" y="129"/>
                </a:cubicBezTo>
                <a:cubicBezTo>
                  <a:pt x="725" y="116"/>
                  <a:pt x="752" y="108"/>
                  <a:pt x="781" y="108"/>
                </a:cubicBezTo>
                <a:cubicBezTo>
                  <a:pt x="816" y="108"/>
                  <a:pt x="848" y="118"/>
                  <a:pt x="875" y="136"/>
                </a:cubicBezTo>
                <a:cubicBezTo>
                  <a:pt x="919" y="165"/>
                  <a:pt x="948" y="215"/>
                  <a:pt x="950" y="272"/>
                </a:cubicBezTo>
                <a:cubicBezTo>
                  <a:pt x="1012" y="312"/>
                  <a:pt x="1054" y="383"/>
                  <a:pt x="1054" y="462"/>
                </a:cubicBezTo>
                <a:cubicBezTo>
                  <a:pt x="1054" y="580"/>
                  <a:pt x="965" y="676"/>
                  <a:pt x="851" y="690"/>
                </a:cubicBezTo>
                <a:cubicBezTo>
                  <a:pt x="843" y="690"/>
                  <a:pt x="833" y="690"/>
                  <a:pt x="826" y="690"/>
                </a:cubicBezTo>
                <a:cubicBezTo>
                  <a:pt x="818" y="690"/>
                  <a:pt x="810" y="690"/>
                  <a:pt x="802" y="690"/>
                </a:cubicBezTo>
                <a:cubicBezTo>
                  <a:pt x="696" y="690"/>
                  <a:pt x="446" y="690"/>
                  <a:pt x="327" y="690"/>
                </a:cubicBezTo>
                <a:cubicBezTo>
                  <a:pt x="324" y="690"/>
                  <a:pt x="321" y="690"/>
                  <a:pt x="318" y="690"/>
                </a:cubicBezTo>
                <a:cubicBezTo>
                  <a:pt x="306" y="690"/>
                  <a:pt x="306" y="690"/>
                  <a:pt x="306" y="690"/>
                </a:cubicBezTo>
                <a:cubicBezTo>
                  <a:pt x="300" y="690"/>
                  <a:pt x="283" y="690"/>
                  <a:pt x="271" y="690"/>
                </a:cubicBezTo>
                <a:cubicBezTo>
                  <a:pt x="196" y="690"/>
                  <a:pt x="196" y="690"/>
                  <a:pt x="196" y="690"/>
                </a:cubicBezTo>
                <a:cubicBezTo>
                  <a:pt x="87" y="688"/>
                  <a:pt x="0" y="601"/>
                  <a:pt x="0" y="495"/>
                </a:cubicBezTo>
                <a:cubicBezTo>
                  <a:pt x="0" y="397"/>
                  <a:pt x="73" y="316"/>
                  <a:pt x="168" y="303"/>
                </a:cubicBezTo>
                <a:close/>
              </a:path>
            </a:pathLst>
          </a:custGeom>
          <a:solidFill>
            <a:srgbClr val="0078D7"/>
          </a:solidFill>
          <a:ln>
            <a:noFill/>
          </a:ln>
        </p:spPr>
        <p:txBody>
          <a:bodyPr vert="horz" wrap="square" lIns="121820" tIns="60910" rIns="121820" bIns="60910" numCol="1" anchor="t" anchorCtr="0" compatLnSpc="1">
            <a:prstTxWarp prst="textNoShape">
              <a:avLst/>
            </a:prstTxWarp>
          </a:bodyPr>
          <a:lstStyle/>
          <a:p>
            <a:pPr defTabSz="1218166">
              <a:defRPr/>
            </a:pPr>
            <a:endParaRPr lang="en-US" sz="2352" kern="0" dirty="0">
              <a:solidFill>
                <a:srgbClr val="000000"/>
              </a:solidFill>
              <a:latin typeface="Segoe UI"/>
            </a:endParaRPr>
          </a:p>
        </p:txBody>
      </p:sp>
      <p:sp>
        <p:nvSpPr>
          <p:cNvPr id="6" name="Freeform 25">
            <a:extLst>
              <a:ext uri="{FF2B5EF4-FFF2-40B4-BE49-F238E27FC236}">
                <a16:creationId xmlns:a16="http://schemas.microsoft.com/office/drawing/2014/main" id="{BE1B008E-583A-4341-9C2E-74BEA4163026}"/>
              </a:ext>
            </a:extLst>
          </p:cNvPr>
          <p:cNvSpPr/>
          <p:nvPr/>
        </p:nvSpPr>
        <p:spPr bwMode="auto">
          <a:xfrm>
            <a:off x="2414565" y="5792933"/>
            <a:ext cx="787156" cy="787156"/>
          </a:xfrm>
          <a:custGeom>
            <a:avLst/>
            <a:gdLst>
              <a:gd name="connsiteX0" fmla="*/ 2177650 w 6689158"/>
              <a:gd name="connsiteY0" fmla="*/ 4188652 h 6689159"/>
              <a:gd name="connsiteX1" fmla="*/ 2117889 w 6689158"/>
              <a:gd name="connsiteY1" fmla="*/ 4221089 h 6689159"/>
              <a:gd name="connsiteX2" fmla="*/ 1862982 w 6689158"/>
              <a:gd name="connsiteY2" fmla="*/ 4286300 h 6689159"/>
              <a:gd name="connsiteX3" fmla="*/ 1796860 w 6689158"/>
              <a:gd name="connsiteY3" fmla="*/ 4289641 h 6689159"/>
              <a:gd name="connsiteX4" fmla="*/ 1788544 w 6689158"/>
              <a:gd name="connsiteY4" fmla="*/ 4308481 h 6689159"/>
              <a:gd name="connsiteX5" fmla="*/ 1505667 w 6689158"/>
              <a:gd name="connsiteY5" fmla="*/ 5419718 h 6689159"/>
              <a:gd name="connsiteX6" fmla="*/ 1490555 w 6689158"/>
              <a:gd name="connsiteY6" fmla="*/ 5560700 h 6689159"/>
              <a:gd name="connsiteX7" fmla="*/ 1506111 w 6689158"/>
              <a:gd name="connsiteY7" fmla="*/ 5574838 h 6689159"/>
              <a:gd name="connsiteX8" fmla="*/ 3344580 w 6689158"/>
              <a:gd name="connsiteY8" fmla="*/ 6234832 h 6689159"/>
              <a:gd name="connsiteX9" fmla="*/ 5388297 w 6689158"/>
              <a:gd name="connsiteY9" fmla="*/ 5388296 h 6689159"/>
              <a:gd name="connsiteX10" fmla="*/ 5390660 w 6689158"/>
              <a:gd name="connsiteY10" fmla="*/ 5385697 h 6689159"/>
              <a:gd name="connsiteX11" fmla="*/ 5273213 w 6689158"/>
              <a:gd name="connsiteY11" fmla="*/ 5388582 h 6689159"/>
              <a:gd name="connsiteX12" fmla="*/ 4474354 w 6689158"/>
              <a:gd name="connsiteY12" fmla="*/ 5320095 h 6689159"/>
              <a:gd name="connsiteX13" fmla="*/ 4280135 w 6689158"/>
              <a:gd name="connsiteY13" fmla="*/ 5277799 h 6689159"/>
              <a:gd name="connsiteX14" fmla="*/ 4254882 w 6689158"/>
              <a:gd name="connsiteY14" fmla="*/ 5324324 h 6689159"/>
              <a:gd name="connsiteX15" fmla="*/ 3760568 w 6689158"/>
              <a:gd name="connsiteY15" fmla="*/ 5587147 h 6689159"/>
              <a:gd name="connsiteX16" fmla="*/ 3164448 w 6689158"/>
              <a:gd name="connsiteY16" fmla="*/ 4991027 h 6689159"/>
              <a:gd name="connsiteX17" fmla="*/ 3175376 w 6689158"/>
              <a:gd name="connsiteY17" fmla="*/ 4882633 h 6689159"/>
              <a:gd name="connsiteX18" fmla="*/ 3026882 w 6689158"/>
              <a:gd name="connsiteY18" fmla="*/ 4807637 h 6689159"/>
              <a:gd name="connsiteX19" fmla="*/ 2402585 w 6689158"/>
              <a:gd name="connsiteY19" fmla="*/ 4387289 h 6689159"/>
              <a:gd name="connsiteX20" fmla="*/ 3414840 w 6689158"/>
              <a:gd name="connsiteY20" fmla="*/ 2285703 h 6689159"/>
              <a:gd name="connsiteX21" fmla="*/ 3364850 w 6689158"/>
              <a:gd name="connsiteY21" fmla="*/ 2318041 h 6689159"/>
              <a:gd name="connsiteX22" fmla="*/ 2848518 w 6689158"/>
              <a:gd name="connsiteY22" fmla="*/ 2733562 h 6689159"/>
              <a:gd name="connsiteX23" fmla="*/ 2690374 w 6689158"/>
              <a:gd name="connsiteY23" fmla="*/ 2890404 h 6689159"/>
              <a:gd name="connsiteX24" fmla="*/ 2571277 w 6689158"/>
              <a:gd name="connsiteY24" fmla="*/ 3021477 h 6689159"/>
              <a:gd name="connsiteX25" fmla="*/ 2590552 w 6689158"/>
              <a:gd name="connsiteY25" fmla="*/ 3056989 h 6689159"/>
              <a:gd name="connsiteX26" fmla="*/ 2660349 w 6689158"/>
              <a:gd name="connsiteY26" fmla="*/ 3402707 h 6689159"/>
              <a:gd name="connsiteX27" fmla="*/ 2590552 w 6689158"/>
              <a:gd name="connsiteY27" fmla="*/ 3748426 h 6689159"/>
              <a:gd name="connsiteX28" fmla="*/ 2530886 w 6689158"/>
              <a:gd name="connsiteY28" fmla="*/ 3858356 h 6689159"/>
              <a:gd name="connsiteX29" fmla="*/ 2709229 w 6689158"/>
              <a:gd name="connsiteY29" fmla="*/ 4015297 h 6689159"/>
              <a:gd name="connsiteX30" fmla="*/ 3266837 w 6689158"/>
              <a:gd name="connsiteY30" fmla="*/ 4389432 h 6689159"/>
              <a:gd name="connsiteX31" fmla="*/ 3452642 w 6689158"/>
              <a:gd name="connsiteY31" fmla="*/ 4482945 h 6689159"/>
              <a:gd name="connsiteX32" fmla="*/ 3528532 w 6689158"/>
              <a:gd name="connsiteY32" fmla="*/ 4441753 h 6689159"/>
              <a:gd name="connsiteX33" fmla="*/ 3760569 w 6689158"/>
              <a:gd name="connsiteY33" fmla="*/ 4394906 h 6689159"/>
              <a:gd name="connsiteX34" fmla="*/ 4309843 w 6689158"/>
              <a:gd name="connsiteY34" fmla="*/ 4758990 h 6689159"/>
              <a:gd name="connsiteX35" fmla="*/ 4320607 w 6689158"/>
              <a:gd name="connsiteY35" fmla="*/ 4793664 h 6689159"/>
              <a:gd name="connsiteX36" fmla="*/ 4559688 w 6689158"/>
              <a:gd name="connsiteY36" fmla="*/ 4845550 h 6689159"/>
              <a:gd name="connsiteX37" fmla="*/ 5273213 w 6689158"/>
              <a:gd name="connsiteY37" fmla="*/ 4906508 h 6689159"/>
              <a:gd name="connsiteX38" fmla="*/ 5685342 w 6689158"/>
              <a:gd name="connsiteY38" fmla="*/ 4886359 h 6689159"/>
              <a:gd name="connsiteX39" fmla="*/ 5794448 w 6689158"/>
              <a:gd name="connsiteY39" fmla="*/ 4872934 h 6689159"/>
              <a:gd name="connsiteX40" fmla="*/ 5885995 w 6689158"/>
              <a:gd name="connsiteY40" fmla="*/ 4722245 h 6689159"/>
              <a:gd name="connsiteX41" fmla="*/ 6007702 w 6689158"/>
              <a:gd name="connsiteY41" fmla="*/ 4469596 h 6689159"/>
              <a:gd name="connsiteX42" fmla="*/ 6025566 w 6689158"/>
              <a:gd name="connsiteY42" fmla="*/ 4420788 h 6689159"/>
              <a:gd name="connsiteX43" fmla="*/ 5774209 w 6689158"/>
              <a:gd name="connsiteY43" fmla="*/ 4251797 h 6689159"/>
              <a:gd name="connsiteX44" fmla="*/ 5530775 w 6689158"/>
              <a:gd name="connsiteY44" fmla="*/ 4077911 h 6689159"/>
              <a:gd name="connsiteX45" fmla="*/ 5435413 w 6689158"/>
              <a:gd name="connsiteY45" fmla="*/ 4006461 h 6689159"/>
              <a:gd name="connsiteX46" fmla="*/ 5428090 w 6689158"/>
              <a:gd name="connsiteY46" fmla="*/ 4012503 h 6689159"/>
              <a:gd name="connsiteX47" fmla="*/ 5066831 w 6689158"/>
              <a:gd name="connsiteY47" fmla="*/ 4122852 h 6689159"/>
              <a:gd name="connsiteX48" fmla="*/ 4420700 w 6689158"/>
              <a:gd name="connsiteY48" fmla="*/ 3476722 h 6689159"/>
              <a:gd name="connsiteX49" fmla="*/ 4433828 w 6689158"/>
              <a:gd name="connsiteY49" fmla="*/ 3346504 h 6689159"/>
              <a:gd name="connsiteX50" fmla="*/ 4468981 w 6689158"/>
              <a:gd name="connsiteY50" fmla="*/ 3233259 h 6689159"/>
              <a:gd name="connsiteX51" fmla="*/ 4439706 w 6689158"/>
              <a:gd name="connsiteY51" fmla="*/ 3208684 h 6689159"/>
              <a:gd name="connsiteX52" fmla="*/ 3535763 w 6689158"/>
              <a:gd name="connsiteY52" fmla="*/ 2400517 h 6689159"/>
              <a:gd name="connsiteX53" fmla="*/ 851869 w 6689158"/>
              <a:gd name="connsiteY53" fmla="*/ 1886744 h 6689159"/>
              <a:gd name="connsiteX54" fmla="*/ 803165 w 6689158"/>
              <a:gd name="connsiteY54" fmla="*/ 1966913 h 6689159"/>
              <a:gd name="connsiteX55" fmla="*/ 454328 w 6689158"/>
              <a:gd name="connsiteY55" fmla="*/ 3344581 h 6689159"/>
              <a:gd name="connsiteX56" fmla="*/ 947938 w 6689158"/>
              <a:gd name="connsiteY56" fmla="*/ 4960549 h 6689159"/>
              <a:gd name="connsiteX57" fmla="*/ 959588 w 6689158"/>
              <a:gd name="connsiteY57" fmla="*/ 4976126 h 6689159"/>
              <a:gd name="connsiteX58" fmla="*/ 959588 w 6689158"/>
              <a:gd name="connsiteY58" fmla="*/ 4976125 h 6689159"/>
              <a:gd name="connsiteX59" fmla="*/ 964880 w 6689158"/>
              <a:gd name="connsiteY59" fmla="*/ 4912286 h 6689159"/>
              <a:gd name="connsiteX60" fmla="*/ 1095934 w 6689158"/>
              <a:gd name="connsiteY60" fmla="*/ 4201672 h 6689159"/>
              <a:gd name="connsiteX61" fmla="*/ 1147594 w 6689158"/>
              <a:gd name="connsiteY61" fmla="*/ 4033598 h 6689159"/>
              <a:gd name="connsiteX62" fmla="*/ 1144134 w 6689158"/>
              <a:gd name="connsiteY62" fmla="*/ 4030744 h 6689159"/>
              <a:gd name="connsiteX63" fmla="*/ 883992 w 6689158"/>
              <a:gd name="connsiteY63" fmla="*/ 3402708 h 6689159"/>
              <a:gd name="connsiteX64" fmla="*/ 1144135 w 6689158"/>
              <a:gd name="connsiteY64" fmla="*/ 2774670 h 6689159"/>
              <a:gd name="connsiteX65" fmla="*/ 1146941 w 6689158"/>
              <a:gd name="connsiteY65" fmla="*/ 2772355 h 6689159"/>
              <a:gd name="connsiteX66" fmla="*/ 1073336 w 6689158"/>
              <a:gd name="connsiteY66" fmla="*/ 2611529 h 6689159"/>
              <a:gd name="connsiteX67" fmla="*/ 851993 w 6689158"/>
              <a:gd name="connsiteY67" fmla="*/ 1887409 h 6689159"/>
              <a:gd name="connsiteX68" fmla="*/ 5524628 w 6689158"/>
              <a:gd name="connsiteY68" fmla="*/ 1450865 h 6689159"/>
              <a:gd name="connsiteX69" fmla="*/ 5524628 w 6689158"/>
              <a:gd name="connsiteY69" fmla="*/ 1450866 h 6689159"/>
              <a:gd name="connsiteX70" fmla="*/ 5574839 w 6689158"/>
              <a:gd name="connsiteY70" fmla="*/ 1506112 h 6689159"/>
              <a:gd name="connsiteX71" fmla="*/ 5611312 w 6689158"/>
              <a:gd name="connsiteY71" fmla="*/ 1554887 h 6689159"/>
              <a:gd name="connsiteX72" fmla="*/ 5610671 w 6689158"/>
              <a:gd name="connsiteY72" fmla="*/ 1554917 h 6689159"/>
              <a:gd name="connsiteX73" fmla="*/ 3930424 w 6689158"/>
              <a:gd name="connsiteY73" fmla="*/ 1991564 h 6689159"/>
              <a:gd name="connsiteX74" fmla="*/ 3863712 w 6689158"/>
              <a:gd name="connsiteY74" fmla="*/ 2025688 h 6689159"/>
              <a:gd name="connsiteX75" fmla="*/ 3998266 w 6689158"/>
              <a:gd name="connsiteY75" fmla="*/ 2153752 h 6689159"/>
              <a:gd name="connsiteX76" fmla="*/ 4470031 w 6689158"/>
              <a:gd name="connsiteY76" fmla="*/ 2590407 h 6689159"/>
              <a:gd name="connsiteX77" fmla="*/ 4801691 w 6689158"/>
              <a:gd name="connsiteY77" fmla="*/ 2888769 h 6689159"/>
              <a:gd name="connsiteX78" fmla="*/ 4815328 w 6689158"/>
              <a:gd name="connsiteY78" fmla="*/ 2881367 h 6689159"/>
              <a:gd name="connsiteX79" fmla="*/ 5066831 w 6689158"/>
              <a:gd name="connsiteY79" fmla="*/ 2830591 h 6689159"/>
              <a:gd name="connsiteX80" fmla="*/ 5712962 w 6689158"/>
              <a:gd name="connsiteY80" fmla="*/ 3476722 h 6689159"/>
              <a:gd name="connsiteX81" fmla="*/ 5699834 w 6689158"/>
              <a:gd name="connsiteY81" fmla="*/ 3606939 h 6689159"/>
              <a:gd name="connsiteX82" fmla="*/ 5684600 w 6689158"/>
              <a:gd name="connsiteY82" fmla="*/ 3656022 h 6689159"/>
              <a:gd name="connsiteX83" fmla="*/ 5861148 w 6689158"/>
              <a:gd name="connsiteY83" fmla="*/ 3805497 h 6689159"/>
              <a:gd name="connsiteX84" fmla="*/ 6147161 w 6689158"/>
              <a:gd name="connsiteY84" fmla="*/ 4039666 h 6689159"/>
              <a:gd name="connsiteX85" fmla="*/ 6147160 w 6689158"/>
              <a:gd name="connsiteY85" fmla="*/ 4039665 h 6689159"/>
              <a:gd name="connsiteX86" fmla="*/ 6176112 w 6689158"/>
              <a:gd name="connsiteY86" fmla="*/ 3927066 h 6689159"/>
              <a:gd name="connsiteX87" fmla="*/ 6234832 w 6689158"/>
              <a:gd name="connsiteY87" fmla="*/ 3344579 h 6689159"/>
              <a:gd name="connsiteX88" fmla="*/ 5741222 w 6689158"/>
              <a:gd name="connsiteY88" fmla="*/ 1728614 h 6689159"/>
              <a:gd name="connsiteX89" fmla="*/ 5611312 w 6689158"/>
              <a:gd name="connsiteY89" fmla="*/ 1554887 h 6689159"/>
              <a:gd name="connsiteX90" fmla="*/ 5574839 w 6689158"/>
              <a:gd name="connsiteY90" fmla="*/ 1506111 h 6689159"/>
              <a:gd name="connsiteX91" fmla="*/ 1958215 w 6689158"/>
              <a:gd name="connsiteY91" fmla="*/ 808450 h 6689159"/>
              <a:gd name="connsiteX92" fmla="*/ 1728612 w 6689158"/>
              <a:gd name="connsiteY92" fmla="*/ 947938 h 6689159"/>
              <a:gd name="connsiteX93" fmla="*/ 1300863 w 6689158"/>
              <a:gd name="connsiteY93" fmla="*/ 1300863 h 6689159"/>
              <a:gd name="connsiteX94" fmla="*/ 1258822 w 6689158"/>
              <a:gd name="connsiteY94" fmla="*/ 1347119 h 6689159"/>
              <a:gd name="connsiteX95" fmla="*/ 1258823 w 6689158"/>
              <a:gd name="connsiteY95" fmla="*/ 1347121 h 6689159"/>
              <a:gd name="connsiteX96" fmla="*/ 1263190 w 6689158"/>
              <a:gd name="connsiteY96" fmla="*/ 1402742 h 6689159"/>
              <a:gd name="connsiteX97" fmla="*/ 1504198 w 6689158"/>
              <a:gd name="connsiteY97" fmla="*/ 2390321 h 6689159"/>
              <a:gd name="connsiteX98" fmla="*/ 1570031 w 6689158"/>
              <a:gd name="connsiteY98" fmla="*/ 2538525 h 6689159"/>
              <a:gd name="connsiteX99" fmla="*/ 1593172 w 6689158"/>
              <a:gd name="connsiteY99" fmla="*/ 2532572 h 6689159"/>
              <a:gd name="connsiteX100" fmla="*/ 1772170 w 6689158"/>
              <a:gd name="connsiteY100" fmla="*/ 2514528 h 6689159"/>
              <a:gd name="connsiteX101" fmla="*/ 1951170 w 6689158"/>
              <a:gd name="connsiteY101" fmla="*/ 2532573 h 6689159"/>
              <a:gd name="connsiteX102" fmla="*/ 1953707 w 6689158"/>
              <a:gd name="connsiteY102" fmla="*/ 2533225 h 6689159"/>
              <a:gd name="connsiteX103" fmla="*/ 2046764 w 6689158"/>
              <a:gd name="connsiteY103" fmla="*/ 2419427 h 6689159"/>
              <a:gd name="connsiteX104" fmla="*/ 2304042 w 6689158"/>
              <a:gd name="connsiteY104" fmla="*/ 2155240 h 6689159"/>
              <a:gd name="connsiteX105" fmla="*/ 2679904 w 6689158"/>
              <a:gd name="connsiteY105" fmla="*/ 1840257 h 6689159"/>
              <a:gd name="connsiteX106" fmla="*/ 2839402 w 6689158"/>
              <a:gd name="connsiteY106" fmla="*/ 1728600 h 6689159"/>
              <a:gd name="connsiteX107" fmla="*/ 2839403 w 6689158"/>
              <a:gd name="connsiteY107" fmla="*/ 1728599 h 6689159"/>
              <a:gd name="connsiteX108" fmla="*/ 2180258 w 6689158"/>
              <a:gd name="connsiteY108" fmla="*/ 1049601 h 6689159"/>
              <a:gd name="connsiteX109" fmla="*/ 1958217 w 6689158"/>
              <a:gd name="connsiteY109" fmla="*/ 808450 h 6689159"/>
              <a:gd name="connsiteX110" fmla="*/ 1958215 w 6689158"/>
              <a:gd name="connsiteY110" fmla="*/ 808451 h 6689159"/>
              <a:gd name="connsiteX111" fmla="*/ 3344580 w 6689158"/>
              <a:gd name="connsiteY111" fmla="*/ 454327 h 6689159"/>
              <a:gd name="connsiteX112" fmla="*/ 2485108 w 6689158"/>
              <a:gd name="connsiteY112" fmla="*/ 584267 h 6689159"/>
              <a:gd name="connsiteX113" fmla="*/ 2426658 w 6689158"/>
              <a:gd name="connsiteY113" fmla="*/ 605660 h 6689159"/>
              <a:gd name="connsiteX114" fmla="*/ 2608239 w 6689158"/>
              <a:gd name="connsiteY114" fmla="*/ 793623 h 6689159"/>
              <a:gd name="connsiteX115" fmla="*/ 3061380 w 6689158"/>
              <a:gd name="connsiteY115" fmla="*/ 1249579 h 6689159"/>
              <a:gd name="connsiteX116" fmla="*/ 3282982 w 6689158"/>
              <a:gd name="connsiteY116" fmla="*/ 1466429 h 6689159"/>
              <a:gd name="connsiteX117" fmla="*/ 3282982 w 6689158"/>
              <a:gd name="connsiteY117" fmla="*/ 1466430 h 6689159"/>
              <a:gd name="connsiteX118" fmla="*/ 3293669 w 6689158"/>
              <a:gd name="connsiteY118" fmla="*/ 1460635 h 6689159"/>
              <a:gd name="connsiteX119" fmla="*/ 4895242 w 6689158"/>
              <a:gd name="connsiteY119" fmla="*/ 1001928 h 6689159"/>
              <a:gd name="connsiteX120" fmla="*/ 5020677 w 6689158"/>
              <a:gd name="connsiteY120" fmla="*/ 992902 h 6689159"/>
              <a:gd name="connsiteX121" fmla="*/ 5140393 w 6689158"/>
              <a:gd name="connsiteY121" fmla="*/ 1082424 h 6689159"/>
              <a:gd name="connsiteX122" fmla="*/ 5140394 w 6689158"/>
              <a:gd name="connsiteY122" fmla="*/ 1082424 h 6689159"/>
              <a:gd name="connsiteX123" fmla="*/ 5020677 w 6689158"/>
              <a:gd name="connsiteY123" fmla="*/ 992901 h 6689159"/>
              <a:gd name="connsiteX124" fmla="*/ 4960548 w 6689158"/>
              <a:gd name="connsiteY124" fmla="*/ 947937 h 6689159"/>
              <a:gd name="connsiteX125" fmla="*/ 3344580 w 6689158"/>
              <a:gd name="connsiteY125" fmla="*/ 454327 h 6689159"/>
              <a:gd name="connsiteX126" fmla="*/ 3344579 w 6689158"/>
              <a:gd name="connsiteY126" fmla="*/ 0 h 6689159"/>
              <a:gd name="connsiteX127" fmla="*/ 5709555 w 6689158"/>
              <a:gd name="connsiteY127" fmla="*/ 979605 h 6689159"/>
              <a:gd name="connsiteX128" fmla="*/ 5721404 w 6689158"/>
              <a:gd name="connsiteY128" fmla="*/ 992643 h 6689159"/>
              <a:gd name="connsiteX129" fmla="*/ 5925421 w 6689158"/>
              <a:gd name="connsiteY129" fmla="*/ 1217117 h 6689159"/>
              <a:gd name="connsiteX130" fmla="*/ 6117959 w 6689158"/>
              <a:gd name="connsiteY130" fmla="*/ 1474595 h 6689159"/>
              <a:gd name="connsiteX131" fmla="*/ 6162894 w 6689158"/>
              <a:gd name="connsiteY131" fmla="*/ 1548561 h 6689159"/>
              <a:gd name="connsiteX132" fmla="*/ 6162893 w 6689158"/>
              <a:gd name="connsiteY132" fmla="*/ 1548563 h 6689159"/>
              <a:gd name="connsiteX133" fmla="*/ 6285487 w 6689158"/>
              <a:gd name="connsiteY133" fmla="*/ 1750355 h 6689159"/>
              <a:gd name="connsiteX134" fmla="*/ 6689158 w 6689158"/>
              <a:gd name="connsiteY134" fmla="*/ 3344580 h 6689159"/>
              <a:gd name="connsiteX135" fmla="*/ 6538793 w 6689158"/>
              <a:gd name="connsiteY135" fmla="*/ 4339156 h 6689159"/>
              <a:gd name="connsiteX136" fmla="*/ 6534721 w 6689158"/>
              <a:gd name="connsiteY136" fmla="*/ 4350281 h 6689159"/>
              <a:gd name="connsiteX137" fmla="*/ 6426326 w 6689158"/>
              <a:gd name="connsiteY137" fmla="*/ 4646440 h 6689159"/>
              <a:gd name="connsiteX138" fmla="*/ 6421122 w 6689158"/>
              <a:gd name="connsiteY138" fmla="*/ 4657245 h 6689159"/>
              <a:gd name="connsiteX139" fmla="*/ 6372396 w 6689158"/>
              <a:gd name="connsiteY139" fmla="*/ 4758392 h 6689159"/>
              <a:gd name="connsiteX140" fmla="*/ 6285487 w 6689158"/>
              <a:gd name="connsiteY140" fmla="*/ 4938805 h 6689159"/>
              <a:gd name="connsiteX141" fmla="*/ 6117958 w 6689158"/>
              <a:gd name="connsiteY141" fmla="*/ 5214566 h 6689159"/>
              <a:gd name="connsiteX142" fmla="*/ 6035322 w 6689158"/>
              <a:gd name="connsiteY142" fmla="*/ 5325072 h 6689159"/>
              <a:gd name="connsiteX143" fmla="*/ 5925420 w 6689158"/>
              <a:gd name="connsiteY143" fmla="*/ 5472042 h 6689159"/>
              <a:gd name="connsiteX144" fmla="*/ 3344580 w 6689158"/>
              <a:gd name="connsiteY144" fmla="*/ 6689159 h 6689159"/>
              <a:gd name="connsiteX145" fmla="*/ 1474594 w 6689158"/>
              <a:gd name="connsiteY145" fmla="*/ 6117958 h 6689159"/>
              <a:gd name="connsiteX146" fmla="*/ 1464440 w 6689158"/>
              <a:gd name="connsiteY146" fmla="*/ 6110366 h 6689159"/>
              <a:gd name="connsiteX147" fmla="*/ 1217117 w 6689158"/>
              <a:gd name="connsiteY147" fmla="*/ 5925420 h 6689159"/>
              <a:gd name="connsiteX148" fmla="*/ 979606 w 6689158"/>
              <a:gd name="connsiteY148" fmla="*/ 5709555 h 6689159"/>
              <a:gd name="connsiteX149" fmla="*/ 941121 w 6689158"/>
              <a:gd name="connsiteY149" fmla="*/ 5667211 h 6689159"/>
              <a:gd name="connsiteX150" fmla="*/ 763739 w 6689158"/>
              <a:gd name="connsiteY150" fmla="*/ 5472043 h 6689159"/>
              <a:gd name="connsiteX151" fmla="*/ 0 w 6689158"/>
              <a:gd name="connsiteY151" fmla="*/ 3344580 h 6689159"/>
              <a:gd name="connsiteX152" fmla="*/ 763739 w 6689158"/>
              <a:gd name="connsiteY152" fmla="*/ 1217118 h 6689159"/>
              <a:gd name="connsiteX153" fmla="*/ 979605 w 6689158"/>
              <a:gd name="connsiteY153" fmla="*/ 979604 h 6689159"/>
              <a:gd name="connsiteX154" fmla="*/ 1217117 w 6689158"/>
              <a:gd name="connsiteY154" fmla="*/ 763739 h 6689159"/>
              <a:gd name="connsiteX155" fmla="*/ 1252792 w 6689158"/>
              <a:gd name="connsiteY155" fmla="*/ 737062 h 6689159"/>
              <a:gd name="connsiteX156" fmla="*/ 1474594 w 6689158"/>
              <a:gd name="connsiteY156" fmla="*/ 571201 h 6689159"/>
              <a:gd name="connsiteX157" fmla="*/ 1650297 w 6689158"/>
              <a:gd name="connsiteY157" fmla="*/ 464459 h 6689159"/>
              <a:gd name="connsiteX158" fmla="*/ 1750354 w 6689158"/>
              <a:gd name="connsiteY158" fmla="*/ 403673 h 6689159"/>
              <a:gd name="connsiteX159" fmla="*/ 2042719 w 6689158"/>
              <a:gd name="connsiteY159" fmla="*/ 262835 h 6689159"/>
              <a:gd name="connsiteX160" fmla="*/ 2083584 w 6689158"/>
              <a:gd name="connsiteY160" fmla="*/ 247876 h 6689159"/>
              <a:gd name="connsiteX161" fmla="*/ 2350003 w 6689158"/>
              <a:gd name="connsiteY161" fmla="*/ 150366 h 6689159"/>
              <a:gd name="connsiteX162" fmla="*/ 3344579 w 6689158"/>
              <a:gd name="connsiteY162" fmla="*/ 0 h 6689159"/>
              <a:gd name="connsiteX0" fmla="*/ 2177650 w 6689158"/>
              <a:gd name="connsiteY0" fmla="*/ 4188652 h 6689159"/>
              <a:gd name="connsiteX1" fmla="*/ 2117889 w 6689158"/>
              <a:gd name="connsiteY1" fmla="*/ 4221089 h 6689159"/>
              <a:gd name="connsiteX2" fmla="*/ 1862982 w 6689158"/>
              <a:gd name="connsiteY2" fmla="*/ 4286300 h 6689159"/>
              <a:gd name="connsiteX3" fmla="*/ 1796860 w 6689158"/>
              <a:gd name="connsiteY3" fmla="*/ 4289641 h 6689159"/>
              <a:gd name="connsiteX4" fmla="*/ 1788544 w 6689158"/>
              <a:gd name="connsiteY4" fmla="*/ 4308481 h 6689159"/>
              <a:gd name="connsiteX5" fmla="*/ 1505667 w 6689158"/>
              <a:gd name="connsiteY5" fmla="*/ 5419718 h 6689159"/>
              <a:gd name="connsiteX6" fmla="*/ 1490555 w 6689158"/>
              <a:gd name="connsiteY6" fmla="*/ 5560700 h 6689159"/>
              <a:gd name="connsiteX7" fmla="*/ 1506111 w 6689158"/>
              <a:gd name="connsiteY7" fmla="*/ 5574838 h 6689159"/>
              <a:gd name="connsiteX8" fmla="*/ 3344580 w 6689158"/>
              <a:gd name="connsiteY8" fmla="*/ 6234832 h 6689159"/>
              <a:gd name="connsiteX9" fmla="*/ 5388297 w 6689158"/>
              <a:gd name="connsiteY9" fmla="*/ 5388296 h 6689159"/>
              <a:gd name="connsiteX10" fmla="*/ 5390660 w 6689158"/>
              <a:gd name="connsiteY10" fmla="*/ 5385697 h 6689159"/>
              <a:gd name="connsiteX11" fmla="*/ 5273213 w 6689158"/>
              <a:gd name="connsiteY11" fmla="*/ 5388582 h 6689159"/>
              <a:gd name="connsiteX12" fmla="*/ 4474354 w 6689158"/>
              <a:gd name="connsiteY12" fmla="*/ 5320095 h 6689159"/>
              <a:gd name="connsiteX13" fmla="*/ 4280135 w 6689158"/>
              <a:gd name="connsiteY13" fmla="*/ 5277799 h 6689159"/>
              <a:gd name="connsiteX14" fmla="*/ 4254882 w 6689158"/>
              <a:gd name="connsiteY14" fmla="*/ 5324324 h 6689159"/>
              <a:gd name="connsiteX15" fmla="*/ 3760568 w 6689158"/>
              <a:gd name="connsiteY15" fmla="*/ 5587147 h 6689159"/>
              <a:gd name="connsiteX16" fmla="*/ 3164448 w 6689158"/>
              <a:gd name="connsiteY16" fmla="*/ 4991027 h 6689159"/>
              <a:gd name="connsiteX17" fmla="*/ 3175376 w 6689158"/>
              <a:gd name="connsiteY17" fmla="*/ 4882633 h 6689159"/>
              <a:gd name="connsiteX18" fmla="*/ 3026882 w 6689158"/>
              <a:gd name="connsiteY18" fmla="*/ 4807637 h 6689159"/>
              <a:gd name="connsiteX19" fmla="*/ 2402585 w 6689158"/>
              <a:gd name="connsiteY19" fmla="*/ 4387289 h 6689159"/>
              <a:gd name="connsiteX20" fmla="*/ 2177650 w 6689158"/>
              <a:gd name="connsiteY20" fmla="*/ 4188652 h 6689159"/>
              <a:gd name="connsiteX21" fmla="*/ 3414840 w 6689158"/>
              <a:gd name="connsiteY21" fmla="*/ 2285703 h 6689159"/>
              <a:gd name="connsiteX22" fmla="*/ 3364850 w 6689158"/>
              <a:gd name="connsiteY22" fmla="*/ 2318041 h 6689159"/>
              <a:gd name="connsiteX23" fmla="*/ 2848518 w 6689158"/>
              <a:gd name="connsiteY23" fmla="*/ 2733562 h 6689159"/>
              <a:gd name="connsiteX24" fmla="*/ 2690374 w 6689158"/>
              <a:gd name="connsiteY24" fmla="*/ 2890404 h 6689159"/>
              <a:gd name="connsiteX25" fmla="*/ 2571277 w 6689158"/>
              <a:gd name="connsiteY25" fmla="*/ 3021477 h 6689159"/>
              <a:gd name="connsiteX26" fmla="*/ 2590552 w 6689158"/>
              <a:gd name="connsiteY26" fmla="*/ 3056989 h 6689159"/>
              <a:gd name="connsiteX27" fmla="*/ 2660349 w 6689158"/>
              <a:gd name="connsiteY27" fmla="*/ 3402707 h 6689159"/>
              <a:gd name="connsiteX28" fmla="*/ 2590552 w 6689158"/>
              <a:gd name="connsiteY28" fmla="*/ 3748426 h 6689159"/>
              <a:gd name="connsiteX29" fmla="*/ 2530886 w 6689158"/>
              <a:gd name="connsiteY29" fmla="*/ 3858356 h 6689159"/>
              <a:gd name="connsiteX30" fmla="*/ 2709229 w 6689158"/>
              <a:gd name="connsiteY30" fmla="*/ 4015297 h 6689159"/>
              <a:gd name="connsiteX31" fmla="*/ 3266837 w 6689158"/>
              <a:gd name="connsiteY31" fmla="*/ 4389432 h 6689159"/>
              <a:gd name="connsiteX32" fmla="*/ 3452642 w 6689158"/>
              <a:gd name="connsiteY32" fmla="*/ 4482945 h 6689159"/>
              <a:gd name="connsiteX33" fmla="*/ 3528532 w 6689158"/>
              <a:gd name="connsiteY33" fmla="*/ 4441753 h 6689159"/>
              <a:gd name="connsiteX34" fmla="*/ 3760569 w 6689158"/>
              <a:gd name="connsiteY34" fmla="*/ 4394906 h 6689159"/>
              <a:gd name="connsiteX35" fmla="*/ 4309843 w 6689158"/>
              <a:gd name="connsiteY35" fmla="*/ 4758990 h 6689159"/>
              <a:gd name="connsiteX36" fmla="*/ 4320607 w 6689158"/>
              <a:gd name="connsiteY36" fmla="*/ 4793664 h 6689159"/>
              <a:gd name="connsiteX37" fmla="*/ 4559688 w 6689158"/>
              <a:gd name="connsiteY37" fmla="*/ 4845550 h 6689159"/>
              <a:gd name="connsiteX38" fmla="*/ 5273213 w 6689158"/>
              <a:gd name="connsiteY38" fmla="*/ 4906508 h 6689159"/>
              <a:gd name="connsiteX39" fmla="*/ 5685342 w 6689158"/>
              <a:gd name="connsiteY39" fmla="*/ 4886359 h 6689159"/>
              <a:gd name="connsiteX40" fmla="*/ 5794448 w 6689158"/>
              <a:gd name="connsiteY40" fmla="*/ 4872934 h 6689159"/>
              <a:gd name="connsiteX41" fmla="*/ 5885995 w 6689158"/>
              <a:gd name="connsiteY41" fmla="*/ 4722245 h 6689159"/>
              <a:gd name="connsiteX42" fmla="*/ 6007702 w 6689158"/>
              <a:gd name="connsiteY42" fmla="*/ 4469596 h 6689159"/>
              <a:gd name="connsiteX43" fmla="*/ 6025566 w 6689158"/>
              <a:gd name="connsiteY43" fmla="*/ 4420788 h 6689159"/>
              <a:gd name="connsiteX44" fmla="*/ 5774209 w 6689158"/>
              <a:gd name="connsiteY44" fmla="*/ 4251797 h 6689159"/>
              <a:gd name="connsiteX45" fmla="*/ 5530775 w 6689158"/>
              <a:gd name="connsiteY45" fmla="*/ 4077911 h 6689159"/>
              <a:gd name="connsiteX46" fmla="*/ 5435413 w 6689158"/>
              <a:gd name="connsiteY46" fmla="*/ 4006461 h 6689159"/>
              <a:gd name="connsiteX47" fmla="*/ 5428090 w 6689158"/>
              <a:gd name="connsiteY47" fmla="*/ 4012503 h 6689159"/>
              <a:gd name="connsiteX48" fmla="*/ 5066831 w 6689158"/>
              <a:gd name="connsiteY48" fmla="*/ 4122852 h 6689159"/>
              <a:gd name="connsiteX49" fmla="*/ 4420700 w 6689158"/>
              <a:gd name="connsiteY49" fmla="*/ 3476722 h 6689159"/>
              <a:gd name="connsiteX50" fmla="*/ 4433828 w 6689158"/>
              <a:gd name="connsiteY50" fmla="*/ 3346504 h 6689159"/>
              <a:gd name="connsiteX51" fmla="*/ 4468981 w 6689158"/>
              <a:gd name="connsiteY51" fmla="*/ 3233259 h 6689159"/>
              <a:gd name="connsiteX52" fmla="*/ 4439706 w 6689158"/>
              <a:gd name="connsiteY52" fmla="*/ 3208684 h 6689159"/>
              <a:gd name="connsiteX53" fmla="*/ 3535763 w 6689158"/>
              <a:gd name="connsiteY53" fmla="*/ 2400517 h 6689159"/>
              <a:gd name="connsiteX54" fmla="*/ 3414840 w 6689158"/>
              <a:gd name="connsiteY54" fmla="*/ 2285703 h 6689159"/>
              <a:gd name="connsiteX55" fmla="*/ 851869 w 6689158"/>
              <a:gd name="connsiteY55" fmla="*/ 1886744 h 6689159"/>
              <a:gd name="connsiteX56" fmla="*/ 803165 w 6689158"/>
              <a:gd name="connsiteY56" fmla="*/ 1966913 h 6689159"/>
              <a:gd name="connsiteX57" fmla="*/ 454328 w 6689158"/>
              <a:gd name="connsiteY57" fmla="*/ 3344581 h 6689159"/>
              <a:gd name="connsiteX58" fmla="*/ 947938 w 6689158"/>
              <a:gd name="connsiteY58" fmla="*/ 4960549 h 6689159"/>
              <a:gd name="connsiteX59" fmla="*/ 959588 w 6689158"/>
              <a:gd name="connsiteY59" fmla="*/ 4976126 h 6689159"/>
              <a:gd name="connsiteX60" fmla="*/ 959588 w 6689158"/>
              <a:gd name="connsiteY60" fmla="*/ 4976125 h 6689159"/>
              <a:gd name="connsiteX61" fmla="*/ 964880 w 6689158"/>
              <a:gd name="connsiteY61" fmla="*/ 4912286 h 6689159"/>
              <a:gd name="connsiteX62" fmla="*/ 1095934 w 6689158"/>
              <a:gd name="connsiteY62" fmla="*/ 4201672 h 6689159"/>
              <a:gd name="connsiteX63" fmla="*/ 1147594 w 6689158"/>
              <a:gd name="connsiteY63" fmla="*/ 4033598 h 6689159"/>
              <a:gd name="connsiteX64" fmla="*/ 1144134 w 6689158"/>
              <a:gd name="connsiteY64" fmla="*/ 4030744 h 6689159"/>
              <a:gd name="connsiteX65" fmla="*/ 883992 w 6689158"/>
              <a:gd name="connsiteY65" fmla="*/ 3402708 h 6689159"/>
              <a:gd name="connsiteX66" fmla="*/ 1144135 w 6689158"/>
              <a:gd name="connsiteY66" fmla="*/ 2774670 h 6689159"/>
              <a:gd name="connsiteX67" fmla="*/ 1146941 w 6689158"/>
              <a:gd name="connsiteY67" fmla="*/ 2772355 h 6689159"/>
              <a:gd name="connsiteX68" fmla="*/ 1073336 w 6689158"/>
              <a:gd name="connsiteY68" fmla="*/ 2611529 h 6689159"/>
              <a:gd name="connsiteX69" fmla="*/ 851993 w 6689158"/>
              <a:gd name="connsiteY69" fmla="*/ 1887409 h 6689159"/>
              <a:gd name="connsiteX70" fmla="*/ 851869 w 6689158"/>
              <a:gd name="connsiteY70" fmla="*/ 1886744 h 6689159"/>
              <a:gd name="connsiteX71" fmla="*/ 5574839 w 6689158"/>
              <a:gd name="connsiteY71" fmla="*/ 1506111 h 6689159"/>
              <a:gd name="connsiteX72" fmla="*/ 5524628 w 6689158"/>
              <a:gd name="connsiteY72" fmla="*/ 1450866 h 6689159"/>
              <a:gd name="connsiteX73" fmla="*/ 5574839 w 6689158"/>
              <a:gd name="connsiteY73" fmla="*/ 1506112 h 6689159"/>
              <a:gd name="connsiteX74" fmla="*/ 5611312 w 6689158"/>
              <a:gd name="connsiteY74" fmla="*/ 1554887 h 6689159"/>
              <a:gd name="connsiteX75" fmla="*/ 5610671 w 6689158"/>
              <a:gd name="connsiteY75" fmla="*/ 1554917 h 6689159"/>
              <a:gd name="connsiteX76" fmla="*/ 3930424 w 6689158"/>
              <a:gd name="connsiteY76" fmla="*/ 1991564 h 6689159"/>
              <a:gd name="connsiteX77" fmla="*/ 3863712 w 6689158"/>
              <a:gd name="connsiteY77" fmla="*/ 2025688 h 6689159"/>
              <a:gd name="connsiteX78" fmla="*/ 3998266 w 6689158"/>
              <a:gd name="connsiteY78" fmla="*/ 2153752 h 6689159"/>
              <a:gd name="connsiteX79" fmla="*/ 4470031 w 6689158"/>
              <a:gd name="connsiteY79" fmla="*/ 2590407 h 6689159"/>
              <a:gd name="connsiteX80" fmla="*/ 4801691 w 6689158"/>
              <a:gd name="connsiteY80" fmla="*/ 2888769 h 6689159"/>
              <a:gd name="connsiteX81" fmla="*/ 4815328 w 6689158"/>
              <a:gd name="connsiteY81" fmla="*/ 2881367 h 6689159"/>
              <a:gd name="connsiteX82" fmla="*/ 5066831 w 6689158"/>
              <a:gd name="connsiteY82" fmla="*/ 2830591 h 6689159"/>
              <a:gd name="connsiteX83" fmla="*/ 5712962 w 6689158"/>
              <a:gd name="connsiteY83" fmla="*/ 3476722 h 6689159"/>
              <a:gd name="connsiteX84" fmla="*/ 5699834 w 6689158"/>
              <a:gd name="connsiteY84" fmla="*/ 3606939 h 6689159"/>
              <a:gd name="connsiteX85" fmla="*/ 5684600 w 6689158"/>
              <a:gd name="connsiteY85" fmla="*/ 3656022 h 6689159"/>
              <a:gd name="connsiteX86" fmla="*/ 5861148 w 6689158"/>
              <a:gd name="connsiteY86" fmla="*/ 3805497 h 6689159"/>
              <a:gd name="connsiteX87" fmla="*/ 6147161 w 6689158"/>
              <a:gd name="connsiteY87" fmla="*/ 4039666 h 6689159"/>
              <a:gd name="connsiteX88" fmla="*/ 6147160 w 6689158"/>
              <a:gd name="connsiteY88" fmla="*/ 4039665 h 6689159"/>
              <a:gd name="connsiteX89" fmla="*/ 6176112 w 6689158"/>
              <a:gd name="connsiteY89" fmla="*/ 3927066 h 6689159"/>
              <a:gd name="connsiteX90" fmla="*/ 6234832 w 6689158"/>
              <a:gd name="connsiteY90" fmla="*/ 3344579 h 6689159"/>
              <a:gd name="connsiteX91" fmla="*/ 5741222 w 6689158"/>
              <a:gd name="connsiteY91" fmla="*/ 1728614 h 6689159"/>
              <a:gd name="connsiteX92" fmla="*/ 5611312 w 6689158"/>
              <a:gd name="connsiteY92" fmla="*/ 1554887 h 6689159"/>
              <a:gd name="connsiteX93" fmla="*/ 5574839 w 6689158"/>
              <a:gd name="connsiteY93" fmla="*/ 1506111 h 6689159"/>
              <a:gd name="connsiteX94" fmla="*/ 1958215 w 6689158"/>
              <a:gd name="connsiteY94" fmla="*/ 808450 h 6689159"/>
              <a:gd name="connsiteX95" fmla="*/ 1728612 w 6689158"/>
              <a:gd name="connsiteY95" fmla="*/ 947938 h 6689159"/>
              <a:gd name="connsiteX96" fmla="*/ 1300863 w 6689158"/>
              <a:gd name="connsiteY96" fmla="*/ 1300863 h 6689159"/>
              <a:gd name="connsiteX97" fmla="*/ 1258822 w 6689158"/>
              <a:gd name="connsiteY97" fmla="*/ 1347119 h 6689159"/>
              <a:gd name="connsiteX98" fmla="*/ 1258823 w 6689158"/>
              <a:gd name="connsiteY98" fmla="*/ 1347121 h 6689159"/>
              <a:gd name="connsiteX99" fmla="*/ 1263190 w 6689158"/>
              <a:gd name="connsiteY99" fmla="*/ 1402742 h 6689159"/>
              <a:gd name="connsiteX100" fmla="*/ 1504198 w 6689158"/>
              <a:gd name="connsiteY100" fmla="*/ 2390321 h 6689159"/>
              <a:gd name="connsiteX101" fmla="*/ 1570031 w 6689158"/>
              <a:gd name="connsiteY101" fmla="*/ 2538525 h 6689159"/>
              <a:gd name="connsiteX102" fmla="*/ 1593172 w 6689158"/>
              <a:gd name="connsiteY102" fmla="*/ 2532572 h 6689159"/>
              <a:gd name="connsiteX103" fmla="*/ 1772170 w 6689158"/>
              <a:gd name="connsiteY103" fmla="*/ 2514528 h 6689159"/>
              <a:gd name="connsiteX104" fmla="*/ 1951170 w 6689158"/>
              <a:gd name="connsiteY104" fmla="*/ 2532573 h 6689159"/>
              <a:gd name="connsiteX105" fmla="*/ 1953707 w 6689158"/>
              <a:gd name="connsiteY105" fmla="*/ 2533225 h 6689159"/>
              <a:gd name="connsiteX106" fmla="*/ 2046764 w 6689158"/>
              <a:gd name="connsiteY106" fmla="*/ 2419427 h 6689159"/>
              <a:gd name="connsiteX107" fmla="*/ 2304042 w 6689158"/>
              <a:gd name="connsiteY107" fmla="*/ 2155240 h 6689159"/>
              <a:gd name="connsiteX108" fmla="*/ 2679904 w 6689158"/>
              <a:gd name="connsiteY108" fmla="*/ 1840257 h 6689159"/>
              <a:gd name="connsiteX109" fmla="*/ 2839402 w 6689158"/>
              <a:gd name="connsiteY109" fmla="*/ 1728600 h 6689159"/>
              <a:gd name="connsiteX110" fmla="*/ 2839403 w 6689158"/>
              <a:gd name="connsiteY110" fmla="*/ 1728599 h 6689159"/>
              <a:gd name="connsiteX111" fmla="*/ 2180258 w 6689158"/>
              <a:gd name="connsiteY111" fmla="*/ 1049601 h 6689159"/>
              <a:gd name="connsiteX112" fmla="*/ 1958217 w 6689158"/>
              <a:gd name="connsiteY112" fmla="*/ 808450 h 6689159"/>
              <a:gd name="connsiteX113" fmla="*/ 1958215 w 6689158"/>
              <a:gd name="connsiteY113" fmla="*/ 808451 h 6689159"/>
              <a:gd name="connsiteX114" fmla="*/ 1958215 w 6689158"/>
              <a:gd name="connsiteY114" fmla="*/ 808450 h 6689159"/>
              <a:gd name="connsiteX115" fmla="*/ 3344580 w 6689158"/>
              <a:gd name="connsiteY115" fmla="*/ 454327 h 6689159"/>
              <a:gd name="connsiteX116" fmla="*/ 2485108 w 6689158"/>
              <a:gd name="connsiteY116" fmla="*/ 584267 h 6689159"/>
              <a:gd name="connsiteX117" fmla="*/ 2426658 w 6689158"/>
              <a:gd name="connsiteY117" fmla="*/ 605660 h 6689159"/>
              <a:gd name="connsiteX118" fmla="*/ 2608239 w 6689158"/>
              <a:gd name="connsiteY118" fmla="*/ 793623 h 6689159"/>
              <a:gd name="connsiteX119" fmla="*/ 3061380 w 6689158"/>
              <a:gd name="connsiteY119" fmla="*/ 1249579 h 6689159"/>
              <a:gd name="connsiteX120" fmla="*/ 3282982 w 6689158"/>
              <a:gd name="connsiteY120" fmla="*/ 1466429 h 6689159"/>
              <a:gd name="connsiteX121" fmla="*/ 3282982 w 6689158"/>
              <a:gd name="connsiteY121" fmla="*/ 1466430 h 6689159"/>
              <a:gd name="connsiteX122" fmla="*/ 3293669 w 6689158"/>
              <a:gd name="connsiteY122" fmla="*/ 1460635 h 6689159"/>
              <a:gd name="connsiteX123" fmla="*/ 4895242 w 6689158"/>
              <a:gd name="connsiteY123" fmla="*/ 1001928 h 6689159"/>
              <a:gd name="connsiteX124" fmla="*/ 5020677 w 6689158"/>
              <a:gd name="connsiteY124" fmla="*/ 992902 h 6689159"/>
              <a:gd name="connsiteX125" fmla="*/ 5140393 w 6689158"/>
              <a:gd name="connsiteY125" fmla="*/ 1082424 h 6689159"/>
              <a:gd name="connsiteX126" fmla="*/ 5140394 w 6689158"/>
              <a:gd name="connsiteY126" fmla="*/ 1082424 h 6689159"/>
              <a:gd name="connsiteX127" fmla="*/ 5020677 w 6689158"/>
              <a:gd name="connsiteY127" fmla="*/ 992901 h 6689159"/>
              <a:gd name="connsiteX128" fmla="*/ 4960548 w 6689158"/>
              <a:gd name="connsiteY128" fmla="*/ 947937 h 6689159"/>
              <a:gd name="connsiteX129" fmla="*/ 3344580 w 6689158"/>
              <a:gd name="connsiteY129" fmla="*/ 454327 h 6689159"/>
              <a:gd name="connsiteX130" fmla="*/ 3344579 w 6689158"/>
              <a:gd name="connsiteY130" fmla="*/ 0 h 6689159"/>
              <a:gd name="connsiteX131" fmla="*/ 5709555 w 6689158"/>
              <a:gd name="connsiteY131" fmla="*/ 979605 h 6689159"/>
              <a:gd name="connsiteX132" fmla="*/ 5721404 w 6689158"/>
              <a:gd name="connsiteY132" fmla="*/ 992643 h 6689159"/>
              <a:gd name="connsiteX133" fmla="*/ 5925421 w 6689158"/>
              <a:gd name="connsiteY133" fmla="*/ 1217117 h 6689159"/>
              <a:gd name="connsiteX134" fmla="*/ 6117959 w 6689158"/>
              <a:gd name="connsiteY134" fmla="*/ 1474595 h 6689159"/>
              <a:gd name="connsiteX135" fmla="*/ 6162894 w 6689158"/>
              <a:gd name="connsiteY135" fmla="*/ 1548561 h 6689159"/>
              <a:gd name="connsiteX136" fmla="*/ 6162893 w 6689158"/>
              <a:gd name="connsiteY136" fmla="*/ 1548563 h 6689159"/>
              <a:gd name="connsiteX137" fmla="*/ 6285487 w 6689158"/>
              <a:gd name="connsiteY137" fmla="*/ 1750355 h 6689159"/>
              <a:gd name="connsiteX138" fmla="*/ 6689158 w 6689158"/>
              <a:gd name="connsiteY138" fmla="*/ 3344580 h 6689159"/>
              <a:gd name="connsiteX139" fmla="*/ 6538793 w 6689158"/>
              <a:gd name="connsiteY139" fmla="*/ 4339156 h 6689159"/>
              <a:gd name="connsiteX140" fmla="*/ 6534721 w 6689158"/>
              <a:gd name="connsiteY140" fmla="*/ 4350281 h 6689159"/>
              <a:gd name="connsiteX141" fmla="*/ 6426326 w 6689158"/>
              <a:gd name="connsiteY141" fmla="*/ 4646440 h 6689159"/>
              <a:gd name="connsiteX142" fmla="*/ 6421122 w 6689158"/>
              <a:gd name="connsiteY142" fmla="*/ 4657245 h 6689159"/>
              <a:gd name="connsiteX143" fmla="*/ 6372396 w 6689158"/>
              <a:gd name="connsiteY143" fmla="*/ 4758392 h 6689159"/>
              <a:gd name="connsiteX144" fmla="*/ 6285487 w 6689158"/>
              <a:gd name="connsiteY144" fmla="*/ 4938805 h 6689159"/>
              <a:gd name="connsiteX145" fmla="*/ 6117958 w 6689158"/>
              <a:gd name="connsiteY145" fmla="*/ 5214566 h 6689159"/>
              <a:gd name="connsiteX146" fmla="*/ 6035322 w 6689158"/>
              <a:gd name="connsiteY146" fmla="*/ 5325072 h 6689159"/>
              <a:gd name="connsiteX147" fmla="*/ 5925420 w 6689158"/>
              <a:gd name="connsiteY147" fmla="*/ 5472042 h 6689159"/>
              <a:gd name="connsiteX148" fmla="*/ 3344580 w 6689158"/>
              <a:gd name="connsiteY148" fmla="*/ 6689159 h 6689159"/>
              <a:gd name="connsiteX149" fmla="*/ 1474594 w 6689158"/>
              <a:gd name="connsiteY149" fmla="*/ 6117958 h 6689159"/>
              <a:gd name="connsiteX150" fmla="*/ 1464440 w 6689158"/>
              <a:gd name="connsiteY150" fmla="*/ 6110366 h 6689159"/>
              <a:gd name="connsiteX151" fmla="*/ 1217117 w 6689158"/>
              <a:gd name="connsiteY151" fmla="*/ 5925420 h 6689159"/>
              <a:gd name="connsiteX152" fmla="*/ 979606 w 6689158"/>
              <a:gd name="connsiteY152" fmla="*/ 5709555 h 6689159"/>
              <a:gd name="connsiteX153" fmla="*/ 941121 w 6689158"/>
              <a:gd name="connsiteY153" fmla="*/ 5667211 h 6689159"/>
              <a:gd name="connsiteX154" fmla="*/ 763739 w 6689158"/>
              <a:gd name="connsiteY154" fmla="*/ 5472043 h 6689159"/>
              <a:gd name="connsiteX155" fmla="*/ 0 w 6689158"/>
              <a:gd name="connsiteY155" fmla="*/ 3344580 h 6689159"/>
              <a:gd name="connsiteX156" fmla="*/ 763739 w 6689158"/>
              <a:gd name="connsiteY156" fmla="*/ 1217118 h 6689159"/>
              <a:gd name="connsiteX157" fmla="*/ 979605 w 6689158"/>
              <a:gd name="connsiteY157" fmla="*/ 979604 h 6689159"/>
              <a:gd name="connsiteX158" fmla="*/ 1217117 w 6689158"/>
              <a:gd name="connsiteY158" fmla="*/ 763739 h 6689159"/>
              <a:gd name="connsiteX159" fmla="*/ 1252792 w 6689158"/>
              <a:gd name="connsiteY159" fmla="*/ 737062 h 6689159"/>
              <a:gd name="connsiteX160" fmla="*/ 1474594 w 6689158"/>
              <a:gd name="connsiteY160" fmla="*/ 571201 h 6689159"/>
              <a:gd name="connsiteX161" fmla="*/ 1650297 w 6689158"/>
              <a:gd name="connsiteY161" fmla="*/ 464459 h 6689159"/>
              <a:gd name="connsiteX162" fmla="*/ 1750354 w 6689158"/>
              <a:gd name="connsiteY162" fmla="*/ 403673 h 6689159"/>
              <a:gd name="connsiteX163" fmla="*/ 2042719 w 6689158"/>
              <a:gd name="connsiteY163" fmla="*/ 262835 h 6689159"/>
              <a:gd name="connsiteX164" fmla="*/ 2083584 w 6689158"/>
              <a:gd name="connsiteY164" fmla="*/ 247876 h 6689159"/>
              <a:gd name="connsiteX165" fmla="*/ 2350003 w 6689158"/>
              <a:gd name="connsiteY165" fmla="*/ 150366 h 6689159"/>
              <a:gd name="connsiteX166" fmla="*/ 3344579 w 6689158"/>
              <a:gd name="connsiteY166" fmla="*/ 0 h 6689159"/>
              <a:gd name="connsiteX0" fmla="*/ 2177650 w 6689158"/>
              <a:gd name="connsiteY0" fmla="*/ 4188652 h 6689159"/>
              <a:gd name="connsiteX1" fmla="*/ 2117889 w 6689158"/>
              <a:gd name="connsiteY1" fmla="*/ 4221089 h 6689159"/>
              <a:gd name="connsiteX2" fmla="*/ 1862982 w 6689158"/>
              <a:gd name="connsiteY2" fmla="*/ 4286300 h 6689159"/>
              <a:gd name="connsiteX3" fmla="*/ 1796860 w 6689158"/>
              <a:gd name="connsiteY3" fmla="*/ 4289641 h 6689159"/>
              <a:gd name="connsiteX4" fmla="*/ 1788544 w 6689158"/>
              <a:gd name="connsiteY4" fmla="*/ 4308481 h 6689159"/>
              <a:gd name="connsiteX5" fmla="*/ 1505667 w 6689158"/>
              <a:gd name="connsiteY5" fmla="*/ 5419718 h 6689159"/>
              <a:gd name="connsiteX6" fmla="*/ 1490555 w 6689158"/>
              <a:gd name="connsiteY6" fmla="*/ 5560700 h 6689159"/>
              <a:gd name="connsiteX7" fmla="*/ 1506111 w 6689158"/>
              <a:gd name="connsiteY7" fmla="*/ 5574838 h 6689159"/>
              <a:gd name="connsiteX8" fmla="*/ 3344580 w 6689158"/>
              <a:gd name="connsiteY8" fmla="*/ 6234832 h 6689159"/>
              <a:gd name="connsiteX9" fmla="*/ 5388297 w 6689158"/>
              <a:gd name="connsiteY9" fmla="*/ 5388296 h 6689159"/>
              <a:gd name="connsiteX10" fmla="*/ 5390660 w 6689158"/>
              <a:gd name="connsiteY10" fmla="*/ 5385697 h 6689159"/>
              <a:gd name="connsiteX11" fmla="*/ 5273213 w 6689158"/>
              <a:gd name="connsiteY11" fmla="*/ 5388582 h 6689159"/>
              <a:gd name="connsiteX12" fmla="*/ 4474354 w 6689158"/>
              <a:gd name="connsiteY12" fmla="*/ 5320095 h 6689159"/>
              <a:gd name="connsiteX13" fmla="*/ 4280135 w 6689158"/>
              <a:gd name="connsiteY13" fmla="*/ 5277799 h 6689159"/>
              <a:gd name="connsiteX14" fmla="*/ 4254882 w 6689158"/>
              <a:gd name="connsiteY14" fmla="*/ 5324324 h 6689159"/>
              <a:gd name="connsiteX15" fmla="*/ 3760568 w 6689158"/>
              <a:gd name="connsiteY15" fmla="*/ 5587147 h 6689159"/>
              <a:gd name="connsiteX16" fmla="*/ 3164448 w 6689158"/>
              <a:gd name="connsiteY16" fmla="*/ 4991027 h 6689159"/>
              <a:gd name="connsiteX17" fmla="*/ 3175376 w 6689158"/>
              <a:gd name="connsiteY17" fmla="*/ 4882633 h 6689159"/>
              <a:gd name="connsiteX18" fmla="*/ 3026882 w 6689158"/>
              <a:gd name="connsiteY18" fmla="*/ 4807637 h 6689159"/>
              <a:gd name="connsiteX19" fmla="*/ 2402585 w 6689158"/>
              <a:gd name="connsiteY19" fmla="*/ 4387289 h 6689159"/>
              <a:gd name="connsiteX20" fmla="*/ 2177650 w 6689158"/>
              <a:gd name="connsiteY20" fmla="*/ 4188652 h 6689159"/>
              <a:gd name="connsiteX21" fmla="*/ 3414840 w 6689158"/>
              <a:gd name="connsiteY21" fmla="*/ 2285703 h 6689159"/>
              <a:gd name="connsiteX22" fmla="*/ 3364850 w 6689158"/>
              <a:gd name="connsiteY22" fmla="*/ 2318041 h 6689159"/>
              <a:gd name="connsiteX23" fmla="*/ 2848518 w 6689158"/>
              <a:gd name="connsiteY23" fmla="*/ 2733562 h 6689159"/>
              <a:gd name="connsiteX24" fmla="*/ 2690374 w 6689158"/>
              <a:gd name="connsiteY24" fmla="*/ 2890404 h 6689159"/>
              <a:gd name="connsiteX25" fmla="*/ 2571277 w 6689158"/>
              <a:gd name="connsiteY25" fmla="*/ 3021477 h 6689159"/>
              <a:gd name="connsiteX26" fmla="*/ 2590552 w 6689158"/>
              <a:gd name="connsiteY26" fmla="*/ 3056989 h 6689159"/>
              <a:gd name="connsiteX27" fmla="*/ 2660349 w 6689158"/>
              <a:gd name="connsiteY27" fmla="*/ 3402707 h 6689159"/>
              <a:gd name="connsiteX28" fmla="*/ 2590552 w 6689158"/>
              <a:gd name="connsiteY28" fmla="*/ 3748426 h 6689159"/>
              <a:gd name="connsiteX29" fmla="*/ 2530886 w 6689158"/>
              <a:gd name="connsiteY29" fmla="*/ 3858356 h 6689159"/>
              <a:gd name="connsiteX30" fmla="*/ 2709229 w 6689158"/>
              <a:gd name="connsiteY30" fmla="*/ 4015297 h 6689159"/>
              <a:gd name="connsiteX31" fmla="*/ 3266837 w 6689158"/>
              <a:gd name="connsiteY31" fmla="*/ 4389432 h 6689159"/>
              <a:gd name="connsiteX32" fmla="*/ 3452642 w 6689158"/>
              <a:gd name="connsiteY32" fmla="*/ 4482945 h 6689159"/>
              <a:gd name="connsiteX33" fmla="*/ 3528532 w 6689158"/>
              <a:gd name="connsiteY33" fmla="*/ 4441753 h 6689159"/>
              <a:gd name="connsiteX34" fmla="*/ 3760569 w 6689158"/>
              <a:gd name="connsiteY34" fmla="*/ 4394906 h 6689159"/>
              <a:gd name="connsiteX35" fmla="*/ 4309843 w 6689158"/>
              <a:gd name="connsiteY35" fmla="*/ 4758990 h 6689159"/>
              <a:gd name="connsiteX36" fmla="*/ 4320607 w 6689158"/>
              <a:gd name="connsiteY36" fmla="*/ 4793664 h 6689159"/>
              <a:gd name="connsiteX37" fmla="*/ 4559688 w 6689158"/>
              <a:gd name="connsiteY37" fmla="*/ 4845550 h 6689159"/>
              <a:gd name="connsiteX38" fmla="*/ 5273213 w 6689158"/>
              <a:gd name="connsiteY38" fmla="*/ 4906508 h 6689159"/>
              <a:gd name="connsiteX39" fmla="*/ 5685342 w 6689158"/>
              <a:gd name="connsiteY39" fmla="*/ 4886359 h 6689159"/>
              <a:gd name="connsiteX40" fmla="*/ 5794448 w 6689158"/>
              <a:gd name="connsiteY40" fmla="*/ 4872934 h 6689159"/>
              <a:gd name="connsiteX41" fmla="*/ 5885995 w 6689158"/>
              <a:gd name="connsiteY41" fmla="*/ 4722245 h 6689159"/>
              <a:gd name="connsiteX42" fmla="*/ 6007702 w 6689158"/>
              <a:gd name="connsiteY42" fmla="*/ 4469596 h 6689159"/>
              <a:gd name="connsiteX43" fmla="*/ 6025566 w 6689158"/>
              <a:gd name="connsiteY43" fmla="*/ 4420788 h 6689159"/>
              <a:gd name="connsiteX44" fmla="*/ 5774209 w 6689158"/>
              <a:gd name="connsiteY44" fmla="*/ 4251797 h 6689159"/>
              <a:gd name="connsiteX45" fmla="*/ 5530775 w 6689158"/>
              <a:gd name="connsiteY45" fmla="*/ 4077911 h 6689159"/>
              <a:gd name="connsiteX46" fmla="*/ 5435413 w 6689158"/>
              <a:gd name="connsiteY46" fmla="*/ 4006461 h 6689159"/>
              <a:gd name="connsiteX47" fmla="*/ 5428090 w 6689158"/>
              <a:gd name="connsiteY47" fmla="*/ 4012503 h 6689159"/>
              <a:gd name="connsiteX48" fmla="*/ 5066831 w 6689158"/>
              <a:gd name="connsiteY48" fmla="*/ 4122852 h 6689159"/>
              <a:gd name="connsiteX49" fmla="*/ 4420700 w 6689158"/>
              <a:gd name="connsiteY49" fmla="*/ 3476722 h 6689159"/>
              <a:gd name="connsiteX50" fmla="*/ 4433828 w 6689158"/>
              <a:gd name="connsiteY50" fmla="*/ 3346504 h 6689159"/>
              <a:gd name="connsiteX51" fmla="*/ 4468981 w 6689158"/>
              <a:gd name="connsiteY51" fmla="*/ 3233259 h 6689159"/>
              <a:gd name="connsiteX52" fmla="*/ 4439706 w 6689158"/>
              <a:gd name="connsiteY52" fmla="*/ 3208684 h 6689159"/>
              <a:gd name="connsiteX53" fmla="*/ 3535763 w 6689158"/>
              <a:gd name="connsiteY53" fmla="*/ 2400517 h 6689159"/>
              <a:gd name="connsiteX54" fmla="*/ 3414840 w 6689158"/>
              <a:gd name="connsiteY54" fmla="*/ 2285703 h 6689159"/>
              <a:gd name="connsiteX55" fmla="*/ 851869 w 6689158"/>
              <a:gd name="connsiteY55" fmla="*/ 1886744 h 6689159"/>
              <a:gd name="connsiteX56" fmla="*/ 803165 w 6689158"/>
              <a:gd name="connsiteY56" fmla="*/ 1966913 h 6689159"/>
              <a:gd name="connsiteX57" fmla="*/ 454328 w 6689158"/>
              <a:gd name="connsiteY57" fmla="*/ 3344581 h 6689159"/>
              <a:gd name="connsiteX58" fmla="*/ 947938 w 6689158"/>
              <a:gd name="connsiteY58" fmla="*/ 4960549 h 6689159"/>
              <a:gd name="connsiteX59" fmla="*/ 959588 w 6689158"/>
              <a:gd name="connsiteY59" fmla="*/ 4976126 h 6689159"/>
              <a:gd name="connsiteX60" fmla="*/ 959588 w 6689158"/>
              <a:gd name="connsiteY60" fmla="*/ 4976125 h 6689159"/>
              <a:gd name="connsiteX61" fmla="*/ 964880 w 6689158"/>
              <a:gd name="connsiteY61" fmla="*/ 4912286 h 6689159"/>
              <a:gd name="connsiteX62" fmla="*/ 1095934 w 6689158"/>
              <a:gd name="connsiteY62" fmla="*/ 4201672 h 6689159"/>
              <a:gd name="connsiteX63" fmla="*/ 1147594 w 6689158"/>
              <a:gd name="connsiteY63" fmla="*/ 4033598 h 6689159"/>
              <a:gd name="connsiteX64" fmla="*/ 1144134 w 6689158"/>
              <a:gd name="connsiteY64" fmla="*/ 4030744 h 6689159"/>
              <a:gd name="connsiteX65" fmla="*/ 883992 w 6689158"/>
              <a:gd name="connsiteY65" fmla="*/ 3402708 h 6689159"/>
              <a:gd name="connsiteX66" fmla="*/ 1144135 w 6689158"/>
              <a:gd name="connsiteY66" fmla="*/ 2774670 h 6689159"/>
              <a:gd name="connsiteX67" fmla="*/ 1146941 w 6689158"/>
              <a:gd name="connsiteY67" fmla="*/ 2772355 h 6689159"/>
              <a:gd name="connsiteX68" fmla="*/ 1073336 w 6689158"/>
              <a:gd name="connsiteY68" fmla="*/ 2611529 h 6689159"/>
              <a:gd name="connsiteX69" fmla="*/ 851993 w 6689158"/>
              <a:gd name="connsiteY69" fmla="*/ 1887409 h 6689159"/>
              <a:gd name="connsiteX70" fmla="*/ 851869 w 6689158"/>
              <a:gd name="connsiteY70" fmla="*/ 1886744 h 6689159"/>
              <a:gd name="connsiteX71" fmla="*/ 5574839 w 6689158"/>
              <a:gd name="connsiteY71" fmla="*/ 1506111 h 6689159"/>
              <a:gd name="connsiteX72" fmla="*/ 5574839 w 6689158"/>
              <a:gd name="connsiteY72" fmla="*/ 1506112 h 6689159"/>
              <a:gd name="connsiteX73" fmla="*/ 5611312 w 6689158"/>
              <a:gd name="connsiteY73" fmla="*/ 1554887 h 6689159"/>
              <a:gd name="connsiteX74" fmla="*/ 5610671 w 6689158"/>
              <a:gd name="connsiteY74" fmla="*/ 1554917 h 6689159"/>
              <a:gd name="connsiteX75" fmla="*/ 3930424 w 6689158"/>
              <a:gd name="connsiteY75" fmla="*/ 1991564 h 6689159"/>
              <a:gd name="connsiteX76" fmla="*/ 3863712 w 6689158"/>
              <a:gd name="connsiteY76" fmla="*/ 2025688 h 6689159"/>
              <a:gd name="connsiteX77" fmla="*/ 3998266 w 6689158"/>
              <a:gd name="connsiteY77" fmla="*/ 2153752 h 6689159"/>
              <a:gd name="connsiteX78" fmla="*/ 4470031 w 6689158"/>
              <a:gd name="connsiteY78" fmla="*/ 2590407 h 6689159"/>
              <a:gd name="connsiteX79" fmla="*/ 4801691 w 6689158"/>
              <a:gd name="connsiteY79" fmla="*/ 2888769 h 6689159"/>
              <a:gd name="connsiteX80" fmla="*/ 4815328 w 6689158"/>
              <a:gd name="connsiteY80" fmla="*/ 2881367 h 6689159"/>
              <a:gd name="connsiteX81" fmla="*/ 5066831 w 6689158"/>
              <a:gd name="connsiteY81" fmla="*/ 2830591 h 6689159"/>
              <a:gd name="connsiteX82" fmla="*/ 5712962 w 6689158"/>
              <a:gd name="connsiteY82" fmla="*/ 3476722 h 6689159"/>
              <a:gd name="connsiteX83" fmla="*/ 5699834 w 6689158"/>
              <a:gd name="connsiteY83" fmla="*/ 3606939 h 6689159"/>
              <a:gd name="connsiteX84" fmla="*/ 5684600 w 6689158"/>
              <a:gd name="connsiteY84" fmla="*/ 3656022 h 6689159"/>
              <a:gd name="connsiteX85" fmla="*/ 5861148 w 6689158"/>
              <a:gd name="connsiteY85" fmla="*/ 3805497 h 6689159"/>
              <a:gd name="connsiteX86" fmla="*/ 6147161 w 6689158"/>
              <a:gd name="connsiteY86" fmla="*/ 4039666 h 6689159"/>
              <a:gd name="connsiteX87" fmla="*/ 6147160 w 6689158"/>
              <a:gd name="connsiteY87" fmla="*/ 4039665 h 6689159"/>
              <a:gd name="connsiteX88" fmla="*/ 6176112 w 6689158"/>
              <a:gd name="connsiteY88" fmla="*/ 3927066 h 6689159"/>
              <a:gd name="connsiteX89" fmla="*/ 6234832 w 6689158"/>
              <a:gd name="connsiteY89" fmla="*/ 3344579 h 6689159"/>
              <a:gd name="connsiteX90" fmla="*/ 5741222 w 6689158"/>
              <a:gd name="connsiteY90" fmla="*/ 1728614 h 6689159"/>
              <a:gd name="connsiteX91" fmla="*/ 5611312 w 6689158"/>
              <a:gd name="connsiteY91" fmla="*/ 1554887 h 6689159"/>
              <a:gd name="connsiteX92" fmla="*/ 5574839 w 6689158"/>
              <a:gd name="connsiteY92" fmla="*/ 1506111 h 6689159"/>
              <a:gd name="connsiteX93" fmla="*/ 1958215 w 6689158"/>
              <a:gd name="connsiteY93" fmla="*/ 808450 h 6689159"/>
              <a:gd name="connsiteX94" fmla="*/ 1728612 w 6689158"/>
              <a:gd name="connsiteY94" fmla="*/ 947938 h 6689159"/>
              <a:gd name="connsiteX95" fmla="*/ 1300863 w 6689158"/>
              <a:gd name="connsiteY95" fmla="*/ 1300863 h 6689159"/>
              <a:gd name="connsiteX96" fmla="*/ 1258822 w 6689158"/>
              <a:gd name="connsiteY96" fmla="*/ 1347119 h 6689159"/>
              <a:gd name="connsiteX97" fmla="*/ 1258823 w 6689158"/>
              <a:gd name="connsiteY97" fmla="*/ 1347121 h 6689159"/>
              <a:gd name="connsiteX98" fmla="*/ 1263190 w 6689158"/>
              <a:gd name="connsiteY98" fmla="*/ 1402742 h 6689159"/>
              <a:gd name="connsiteX99" fmla="*/ 1504198 w 6689158"/>
              <a:gd name="connsiteY99" fmla="*/ 2390321 h 6689159"/>
              <a:gd name="connsiteX100" fmla="*/ 1570031 w 6689158"/>
              <a:gd name="connsiteY100" fmla="*/ 2538525 h 6689159"/>
              <a:gd name="connsiteX101" fmla="*/ 1593172 w 6689158"/>
              <a:gd name="connsiteY101" fmla="*/ 2532572 h 6689159"/>
              <a:gd name="connsiteX102" fmla="*/ 1772170 w 6689158"/>
              <a:gd name="connsiteY102" fmla="*/ 2514528 h 6689159"/>
              <a:gd name="connsiteX103" fmla="*/ 1951170 w 6689158"/>
              <a:gd name="connsiteY103" fmla="*/ 2532573 h 6689159"/>
              <a:gd name="connsiteX104" fmla="*/ 1953707 w 6689158"/>
              <a:gd name="connsiteY104" fmla="*/ 2533225 h 6689159"/>
              <a:gd name="connsiteX105" fmla="*/ 2046764 w 6689158"/>
              <a:gd name="connsiteY105" fmla="*/ 2419427 h 6689159"/>
              <a:gd name="connsiteX106" fmla="*/ 2304042 w 6689158"/>
              <a:gd name="connsiteY106" fmla="*/ 2155240 h 6689159"/>
              <a:gd name="connsiteX107" fmla="*/ 2679904 w 6689158"/>
              <a:gd name="connsiteY107" fmla="*/ 1840257 h 6689159"/>
              <a:gd name="connsiteX108" fmla="*/ 2839402 w 6689158"/>
              <a:gd name="connsiteY108" fmla="*/ 1728600 h 6689159"/>
              <a:gd name="connsiteX109" fmla="*/ 2839403 w 6689158"/>
              <a:gd name="connsiteY109" fmla="*/ 1728599 h 6689159"/>
              <a:gd name="connsiteX110" fmla="*/ 2180258 w 6689158"/>
              <a:gd name="connsiteY110" fmla="*/ 1049601 h 6689159"/>
              <a:gd name="connsiteX111" fmla="*/ 1958217 w 6689158"/>
              <a:gd name="connsiteY111" fmla="*/ 808450 h 6689159"/>
              <a:gd name="connsiteX112" fmla="*/ 1958215 w 6689158"/>
              <a:gd name="connsiteY112" fmla="*/ 808451 h 6689159"/>
              <a:gd name="connsiteX113" fmla="*/ 1958215 w 6689158"/>
              <a:gd name="connsiteY113" fmla="*/ 808450 h 6689159"/>
              <a:gd name="connsiteX114" fmla="*/ 3344580 w 6689158"/>
              <a:gd name="connsiteY114" fmla="*/ 454327 h 6689159"/>
              <a:gd name="connsiteX115" fmla="*/ 2485108 w 6689158"/>
              <a:gd name="connsiteY115" fmla="*/ 584267 h 6689159"/>
              <a:gd name="connsiteX116" fmla="*/ 2426658 w 6689158"/>
              <a:gd name="connsiteY116" fmla="*/ 605660 h 6689159"/>
              <a:gd name="connsiteX117" fmla="*/ 2608239 w 6689158"/>
              <a:gd name="connsiteY117" fmla="*/ 793623 h 6689159"/>
              <a:gd name="connsiteX118" fmla="*/ 3061380 w 6689158"/>
              <a:gd name="connsiteY118" fmla="*/ 1249579 h 6689159"/>
              <a:gd name="connsiteX119" fmla="*/ 3282982 w 6689158"/>
              <a:gd name="connsiteY119" fmla="*/ 1466429 h 6689159"/>
              <a:gd name="connsiteX120" fmla="*/ 3282982 w 6689158"/>
              <a:gd name="connsiteY120" fmla="*/ 1466430 h 6689159"/>
              <a:gd name="connsiteX121" fmla="*/ 3293669 w 6689158"/>
              <a:gd name="connsiteY121" fmla="*/ 1460635 h 6689159"/>
              <a:gd name="connsiteX122" fmla="*/ 4895242 w 6689158"/>
              <a:gd name="connsiteY122" fmla="*/ 1001928 h 6689159"/>
              <a:gd name="connsiteX123" fmla="*/ 5020677 w 6689158"/>
              <a:gd name="connsiteY123" fmla="*/ 992902 h 6689159"/>
              <a:gd name="connsiteX124" fmla="*/ 5140393 w 6689158"/>
              <a:gd name="connsiteY124" fmla="*/ 1082424 h 6689159"/>
              <a:gd name="connsiteX125" fmla="*/ 5140394 w 6689158"/>
              <a:gd name="connsiteY125" fmla="*/ 1082424 h 6689159"/>
              <a:gd name="connsiteX126" fmla="*/ 5020677 w 6689158"/>
              <a:gd name="connsiteY126" fmla="*/ 992901 h 6689159"/>
              <a:gd name="connsiteX127" fmla="*/ 4960548 w 6689158"/>
              <a:gd name="connsiteY127" fmla="*/ 947937 h 6689159"/>
              <a:gd name="connsiteX128" fmla="*/ 3344580 w 6689158"/>
              <a:gd name="connsiteY128" fmla="*/ 454327 h 6689159"/>
              <a:gd name="connsiteX129" fmla="*/ 3344579 w 6689158"/>
              <a:gd name="connsiteY129" fmla="*/ 0 h 6689159"/>
              <a:gd name="connsiteX130" fmla="*/ 5709555 w 6689158"/>
              <a:gd name="connsiteY130" fmla="*/ 979605 h 6689159"/>
              <a:gd name="connsiteX131" fmla="*/ 5721404 w 6689158"/>
              <a:gd name="connsiteY131" fmla="*/ 992643 h 6689159"/>
              <a:gd name="connsiteX132" fmla="*/ 5925421 w 6689158"/>
              <a:gd name="connsiteY132" fmla="*/ 1217117 h 6689159"/>
              <a:gd name="connsiteX133" fmla="*/ 6117959 w 6689158"/>
              <a:gd name="connsiteY133" fmla="*/ 1474595 h 6689159"/>
              <a:gd name="connsiteX134" fmla="*/ 6162894 w 6689158"/>
              <a:gd name="connsiteY134" fmla="*/ 1548561 h 6689159"/>
              <a:gd name="connsiteX135" fmla="*/ 6162893 w 6689158"/>
              <a:gd name="connsiteY135" fmla="*/ 1548563 h 6689159"/>
              <a:gd name="connsiteX136" fmla="*/ 6285487 w 6689158"/>
              <a:gd name="connsiteY136" fmla="*/ 1750355 h 6689159"/>
              <a:gd name="connsiteX137" fmla="*/ 6689158 w 6689158"/>
              <a:gd name="connsiteY137" fmla="*/ 3344580 h 6689159"/>
              <a:gd name="connsiteX138" fmla="*/ 6538793 w 6689158"/>
              <a:gd name="connsiteY138" fmla="*/ 4339156 h 6689159"/>
              <a:gd name="connsiteX139" fmla="*/ 6534721 w 6689158"/>
              <a:gd name="connsiteY139" fmla="*/ 4350281 h 6689159"/>
              <a:gd name="connsiteX140" fmla="*/ 6426326 w 6689158"/>
              <a:gd name="connsiteY140" fmla="*/ 4646440 h 6689159"/>
              <a:gd name="connsiteX141" fmla="*/ 6421122 w 6689158"/>
              <a:gd name="connsiteY141" fmla="*/ 4657245 h 6689159"/>
              <a:gd name="connsiteX142" fmla="*/ 6372396 w 6689158"/>
              <a:gd name="connsiteY142" fmla="*/ 4758392 h 6689159"/>
              <a:gd name="connsiteX143" fmla="*/ 6285487 w 6689158"/>
              <a:gd name="connsiteY143" fmla="*/ 4938805 h 6689159"/>
              <a:gd name="connsiteX144" fmla="*/ 6117958 w 6689158"/>
              <a:gd name="connsiteY144" fmla="*/ 5214566 h 6689159"/>
              <a:gd name="connsiteX145" fmla="*/ 6035322 w 6689158"/>
              <a:gd name="connsiteY145" fmla="*/ 5325072 h 6689159"/>
              <a:gd name="connsiteX146" fmla="*/ 5925420 w 6689158"/>
              <a:gd name="connsiteY146" fmla="*/ 5472042 h 6689159"/>
              <a:gd name="connsiteX147" fmla="*/ 3344580 w 6689158"/>
              <a:gd name="connsiteY147" fmla="*/ 6689159 h 6689159"/>
              <a:gd name="connsiteX148" fmla="*/ 1474594 w 6689158"/>
              <a:gd name="connsiteY148" fmla="*/ 6117958 h 6689159"/>
              <a:gd name="connsiteX149" fmla="*/ 1464440 w 6689158"/>
              <a:gd name="connsiteY149" fmla="*/ 6110366 h 6689159"/>
              <a:gd name="connsiteX150" fmla="*/ 1217117 w 6689158"/>
              <a:gd name="connsiteY150" fmla="*/ 5925420 h 6689159"/>
              <a:gd name="connsiteX151" fmla="*/ 979606 w 6689158"/>
              <a:gd name="connsiteY151" fmla="*/ 5709555 h 6689159"/>
              <a:gd name="connsiteX152" fmla="*/ 941121 w 6689158"/>
              <a:gd name="connsiteY152" fmla="*/ 5667211 h 6689159"/>
              <a:gd name="connsiteX153" fmla="*/ 763739 w 6689158"/>
              <a:gd name="connsiteY153" fmla="*/ 5472043 h 6689159"/>
              <a:gd name="connsiteX154" fmla="*/ 0 w 6689158"/>
              <a:gd name="connsiteY154" fmla="*/ 3344580 h 6689159"/>
              <a:gd name="connsiteX155" fmla="*/ 763739 w 6689158"/>
              <a:gd name="connsiteY155" fmla="*/ 1217118 h 6689159"/>
              <a:gd name="connsiteX156" fmla="*/ 979605 w 6689158"/>
              <a:gd name="connsiteY156" fmla="*/ 979604 h 6689159"/>
              <a:gd name="connsiteX157" fmla="*/ 1217117 w 6689158"/>
              <a:gd name="connsiteY157" fmla="*/ 763739 h 6689159"/>
              <a:gd name="connsiteX158" fmla="*/ 1252792 w 6689158"/>
              <a:gd name="connsiteY158" fmla="*/ 737062 h 6689159"/>
              <a:gd name="connsiteX159" fmla="*/ 1474594 w 6689158"/>
              <a:gd name="connsiteY159" fmla="*/ 571201 h 6689159"/>
              <a:gd name="connsiteX160" fmla="*/ 1650297 w 6689158"/>
              <a:gd name="connsiteY160" fmla="*/ 464459 h 6689159"/>
              <a:gd name="connsiteX161" fmla="*/ 1750354 w 6689158"/>
              <a:gd name="connsiteY161" fmla="*/ 403673 h 6689159"/>
              <a:gd name="connsiteX162" fmla="*/ 2042719 w 6689158"/>
              <a:gd name="connsiteY162" fmla="*/ 262835 h 6689159"/>
              <a:gd name="connsiteX163" fmla="*/ 2083584 w 6689158"/>
              <a:gd name="connsiteY163" fmla="*/ 247876 h 6689159"/>
              <a:gd name="connsiteX164" fmla="*/ 2350003 w 6689158"/>
              <a:gd name="connsiteY164" fmla="*/ 150366 h 6689159"/>
              <a:gd name="connsiteX165" fmla="*/ 3344579 w 6689158"/>
              <a:gd name="connsiteY165" fmla="*/ 0 h 6689159"/>
              <a:gd name="connsiteX0" fmla="*/ 2177650 w 6689158"/>
              <a:gd name="connsiteY0" fmla="*/ 4188652 h 6689159"/>
              <a:gd name="connsiteX1" fmla="*/ 2117889 w 6689158"/>
              <a:gd name="connsiteY1" fmla="*/ 4221089 h 6689159"/>
              <a:gd name="connsiteX2" fmla="*/ 1862982 w 6689158"/>
              <a:gd name="connsiteY2" fmla="*/ 4286300 h 6689159"/>
              <a:gd name="connsiteX3" fmla="*/ 1796860 w 6689158"/>
              <a:gd name="connsiteY3" fmla="*/ 4289641 h 6689159"/>
              <a:gd name="connsiteX4" fmla="*/ 1788544 w 6689158"/>
              <a:gd name="connsiteY4" fmla="*/ 4308481 h 6689159"/>
              <a:gd name="connsiteX5" fmla="*/ 1505667 w 6689158"/>
              <a:gd name="connsiteY5" fmla="*/ 5419718 h 6689159"/>
              <a:gd name="connsiteX6" fmla="*/ 1490555 w 6689158"/>
              <a:gd name="connsiteY6" fmla="*/ 5560700 h 6689159"/>
              <a:gd name="connsiteX7" fmla="*/ 1506111 w 6689158"/>
              <a:gd name="connsiteY7" fmla="*/ 5574838 h 6689159"/>
              <a:gd name="connsiteX8" fmla="*/ 3344580 w 6689158"/>
              <a:gd name="connsiteY8" fmla="*/ 6234832 h 6689159"/>
              <a:gd name="connsiteX9" fmla="*/ 5388297 w 6689158"/>
              <a:gd name="connsiteY9" fmla="*/ 5388296 h 6689159"/>
              <a:gd name="connsiteX10" fmla="*/ 5390660 w 6689158"/>
              <a:gd name="connsiteY10" fmla="*/ 5385697 h 6689159"/>
              <a:gd name="connsiteX11" fmla="*/ 5273213 w 6689158"/>
              <a:gd name="connsiteY11" fmla="*/ 5388582 h 6689159"/>
              <a:gd name="connsiteX12" fmla="*/ 4474354 w 6689158"/>
              <a:gd name="connsiteY12" fmla="*/ 5320095 h 6689159"/>
              <a:gd name="connsiteX13" fmla="*/ 4280135 w 6689158"/>
              <a:gd name="connsiteY13" fmla="*/ 5277799 h 6689159"/>
              <a:gd name="connsiteX14" fmla="*/ 4254882 w 6689158"/>
              <a:gd name="connsiteY14" fmla="*/ 5324324 h 6689159"/>
              <a:gd name="connsiteX15" fmla="*/ 3760568 w 6689158"/>
              <a:gd name="connsiteY15" fmla="*/ 5587147 h 6689159"/>
              <a:gd name="connsiteX16" fmla="*/ 3164448 w 6689158"/>
              <a:gd name="connsiteY16" fmla="*/ 4991027 h 6689159"/>
              <a:gd name="connsiteX17" fmla="*/ 3175376 w 6689158"/>
              <a:gd name="connsiteY17" fmla="*/ 4882633 h 6689159"/>
              <a:gd name="connsiteX18" fmla="*/ 3026882 w 6689158"/>
              <a:gd name="connsiteY18" fmla="*/ 4807637 h 6689159"/>
              <a:gd name="connsiteX19" fmla="*/ 2402585 w 6689158"/>
              <a:gd name="connsiteY19" fmla="*/ 4387289 h 6689159"/>
              <a:gd name="connsiteX20" fmla="*/ 2177650 w 6689158"/>
              <a:gd name="connsiteY20" fmla="*/ 4188652 h 6689159"/>
              <a:gd name="connsiteX21" fmla="*/ 3414840 w 6689158"/>
              <a:gd name="connsiteY21" fmla="*/ 2285703 h 6689159"/>
              <a:gd name="connsiteX22" fmla="*/ 3364850 w 6689158"/>
              <a:gd name="connsiteY22" fmla="*/ 2318041 h 6689159"/>
              <a:gd name="connsiteX23" fmla="*/ 2848518 w 6689158"/>
              <a:gd name="connsiteY23" fmla="*/ 2733562 h 6689159"/>
              <a:gd name="connsiteX24" fmla="*/ 2690374 w 6689158"/>
              <a:gd name="connsiteY24" fmla="*/ 2890404 h 6689159"/>
              <a:gd name="connsiteX25" fmla="*/ 2571277 w 6689158"/>
              <a:gd name="connsiteY25" fmla="*/ 3021477 h 6689159"/>
              <a:gd name="connsiteX26" fmla="*/ 2590552 w 6689158"/>
              <a:gd name="connsiteY26" fmla="*/ 3056989 h 6689159"/>
              <a:gd name="connsiteX27" fmla="*/ 2660349 w 6689158"/>
              <a:gd name="connsiteY27" fmla="*/ 3402707 h 6689159"/>
              <a:gd name="connsiteX28" fmla="*/ 2590552 w 6689158"/>
              <a:gd name="connsiteY28" fmla="*/ 3748426 h 6689159"/>
              <a:gd name="connsiteX29" fmla="*/ 2530886 w 6689158"/>
              <a:gd name="connsiteY29" fmla="*/ 3858356 h 6689159"/>
              <a:gd name="connsiteX30" fmla="*/ 2709229 w 6689158"/>
              <a:gd name="connsiteY30" fmla="*/ 4015297 h 6689159"/>
              <a:gd name="connsiteX31" fmla="*/ 3266837 w 6689158"/>
              <a:gd name="connsiteY31" fmla="*/ 4389432 h 6689159"/>
              <a:gd name="connsiteX32" fmla="*/ 3452642 w 6689158"/>
              <a:gd name="connsiteY32" fmla="*/ 4482945 h 6689159"/>
              <a:gd name="connsiteX33" fmla="*/ 3528532 w 6689158"/>
              <a:gd name="connsiteY33" fmla="*/ 4441753 h 6689159"/>
              <a:gd name="connsiteX34" fmla="*/ 3760569 w 6689158"/>
              <a:gd name="connsiteY34" fmla="*/ 4394906 h 6689159"/>
              <a:gd name="connsiteX35" fmla="*/ 4309843 w 6689158"/>
              <a:gd name="connsiteY35" fmla="*/ 4758990 h 6689159"/>
              <a:gd name="connsiteX36" fmla="*/ 4320607 w 6689158"/>
              <a:gd name="connsiteY36" fmla="*/ 4793664 h 6689159"/>
              <a:gd name="connsiteX37" fmla="*/ 4559688 w 6689158"/>
              <a:gd name="connsiteY37" fmla="*/ 4845550 h 6689159"/>
              <a:gd name="connsiteX38" fmla="*/ 5273213 w 6689158"/>
              <a:gd name="connsiteY38" fmla="*/ 4906508 h 6689159"/>
              <a:gd name="connsiteX39" fmla="*/ 5685342 w 6689158"/>
              <a:gd name="connsiteY39" fmla="*/ 4886359 h 6689159"/>
              <a:gd name="connsiteX40" fmla="*/ 5794448 w 6689158"/>
              <a:gd name="connsiteY40" fmla="*/ 4872934 h 6689159"/>
              <a:gd name="connsiteX41" fmla="*/ 5885995 w 6689158"/>
              <a:gd name="connsiteY41" fmla="*/ 4722245 h 6689159"/>
              <a:gd name="connsiteX42" fmla="*/ 6007702 w 6689158"/>
              <a:gd name="connsiteY42" fmla="*/ 4469596 h 6689159"/>
              <a:gd name="connsiteX43" fmla="*/ 6025566 w 6689158"/>
              <a:gd name="connsiteY43" fmla="*/ 4420788 h 6689159"/>
              <a:gd name="connsiteX44" fmla="*/ 5774209 w 6689158"/>
              <a:gd name="connsiteY44" fmla="*/ 4251797 h 6689159"/>
              <a:gd name="connsiteX45" fmla="*/ 5530775 w 6689158"/>
              <a:gd name="connsiteY45" fmla="*/ 4077911 h 6689159"/>
              <a:gd name="connsiteX46" fmla="*/ 5435413 w 6689158"/>
              <a:gd name="connsiteY46" fmla="*/ 4006461 h 6689159"/>
              <a:gd name="connsiteX47" fmla="*/ 5428090 w 6689158"/>
              <a:gd name="connsiteY47" fmla="*/ 4012503 h 6689159"/>
              <a:gd name="connsiteX48" fmla="*/ 5066831 w 6689158"/>
              <a:gd name="connsiteY48" fmla="*/ 4122852 h 6689159"/>
              <a:gd name="connsiteX49" fmla="*/ 4420700 w 6689158"/>
              <a:gd name="connsiteY49" fmla="*/ 3476722 h 6689159"/>
              <a:gd name="connsiteX50" fmla="*/ 4433828 w 6689158"/>
              <a:gd name="connsiteY50" fmla="*/ 3346504 h 6689159"/>
              <a:gd name="connsiteX51" fmla="*/ 4468981 w 6689158"/>
              <a:gd name="connsiteY51" fmla="*/ 3233259 h 6689159"/>
              <a:gd name="connsiteX52" fmla="*/ 4439706 w 6689158"/>
              <a:gd name="connsiteY52" fmla="*/ 3208684 h 6689159"/>
              <a:gd name="connsiteX53" fmla="*/ 3535763 w 6689158"/>
              <a:gd name="connsiteY53" fmla="*/ 2400517 h 6689159"/>
              <a:gd name="connsiteX54" fmla="*/ 3414840 w 6689158"/>
              <a:gd name="connsiteY54" fmla="*/ 2285703 h 6689159"/>
              <a:gd name="connsiteX55" fmla="*/ 851869 w 6689158"/>
              <a:gd name="connsiteY55" fmla="*/ 1886744 h 6689159"/>
              <a:gd name="connsiteX56" fmla="*/ 803165 w 6689158"/>
              <a:gd name="connsiteY56" fmla="*/ 1966913 h 6689159"/>
              <a:gd name="connsiteX57" fmla="*/ 454328 w 6689158"/>
              <a:gd name="connsiteY57" fmla="*/ 3344581 h 6689159"/>
              <a:gd name="connsiteX58" fmla="*/ 947938 w 6689158"/>
              <a:gd name="connsiteY58" fmla="*/ 4960549 h 6689159"/>
              <a:gd name="connsiteX59" fmla="*/ 959588 w 6689158"/>
              <a:gd name="connsiteY59" fmla="*/ 4976126 h 6689159"/>
              <a:gd name="connsiteX60" fmla="*/ 959588 w 6689158"/>
              <a:gd name="connsiteY60" fmla="*/ 4976125 h 6689159"/>
              <a:gd name="connsiteX61" fmla="*/ 964880 w 6689158"/>
              <a:gd name="connsiteY61" fmla="*/ 4912286 h 6689159"/>
              <a:gd name="connsiteX62" fmla="*/ 1095934 w 6689158"/>
              <a:gd name="connsiteY62" fmla="*/ 4201672 h 6689159"/>
              <a:gd name="connsiteX63" fmla="*/ 1147594 w 6689158"/>
              <a:gd name="connsiteY63" fmla="*/ 4033598 h 6689159"/>
              <a:gd name="connsiteX64" fmla="*/ 1144134 w 6689158"/>
              <a:gd name="connsiteY64" fmla="*/ 4030744 h 6689159"/>
              <a:gd name="connsiteX65" fmla="*/ 883992 w 6689158"/>
              <a:gd name="connsiteY65" fmla="*/ 3402708 h 6689159"/>
              <a:gd name="connsiteX66" fmla="*/ 1144135 w 6689158"/>
              <a:gd name="connsiteY66" fmla="*/ 2774670 h 6689159"/>
              <a:gd name="connsiteX67" fmla="*/ 1146941 w 6689158"/>
              <a:gd name="connsiteY67" fmla="*/ 2772355 h 6689159"/>
              <a:gd name="connsiteX68" fmla="*/ 1073336 w 6689158"/>
              <a:gd name="connsiteY68" fmla="*/ 2611529 h 6689159"/>
              <a:gd name="connsiteX69" fmla="*/ 851993 w 6689158"/>
              <a:gd name="connsiteY69" fmla="*/ 1887409 h 6689159"/>
              <a:gd name="connsiteX70" fmla="*/ 851869 w 6689158"/>
              <a:gd name="connsiteY70" fmla="*/ 1886744 h 6689159"/>
              <a:gd name="connsiteX71" fmla="*/ 5611312 w 6689158"/>
              <a:gd name="connsiteY71" fmla="*/ 1554887 h 6689159"/>
              <a:gd name="connsiteX72" fmla="*/ 5574839 w 6689158"/>
              <a:gd name="connsiteY72" fmla="*/ 1506112 h 6689159"/>
              <a:gd name="connsiteX73" fmla="*/ 5611312 w 6689158"/>
              <a:gd name="connsiteY73" fmla="*/ 1554887 h 6689159"/>
              <a:gd name="connsiteX74" fmla="*/ 5610671 w 6689158"/>
              <a:gd name="connsiteY74" fmla="*/ 1554917 h 6689159"/>
              <a:gd name="connsiteX75" fmla="*/ 3930424 w 6689158"/>
              <a:gd name="connsiteY75" fmla="*/ 1991564 h 6689159"/>
              <a:gd name="connsiteX76" fmla="*/ 3863712 w 6689158"/>
              <a:gd name="connsiteY76" fmla="*/ 2025688 h 6689159"/>
              <a:gd name="connsiteX77" fmla="*/ 3998266 w 6689158"/>
              <a:gd name="connsiteY77" fmla="*/ 2153752 h 6689159"/>
              <a:gd name="connsiteX78" fmla="*/ 4470031 w 6689158"/>
              <a:gd name="connsiteY78" fmla="*/ 2590407 h 6689159"/>
              <a:gd name="connsiteX79" fmla="*/ 4801691 w 6689158"/>
              <a:gd name="connsiteY79" fmla="*/ 2888769 h 6689159"/>
              <a:gd name="connsiteX80" fmla="*/ 4815328 w 6689158"/>
              <a:gd name="connsiteY80" fmla="*/ 2881367 h 6689159"/>
              <a:gd name="connsiteX81" fmla="*/ 5066831 w 6689158"/>
              <a:gd name="connsiteY81" fmla="*/ 2830591 h 6689159"/>
              <a:gd name="connsiteX82" fmla="*/ 5712962 w 6689158"/>
              <a:gd name="connsiteY82" fmla="*/ 3476722 h 6689159"/>
              <a:gd name="connsiteX83" fmla="*/ 5699834 w 6689158"/>
              <a:gd name="connsiteY83" fmla="*/ 3606939 h 6689159"/>
              <a:gd name="connsiteX84" fmla="*/ 5684600 w 6689158"/>
              <a:gd name="connsiteY84" fmla="*/ 3656022 h 6689159"/>
              <a:gd name="connsiteX85" fmla="*/ 5861148 w 6689158"/>
              <a:gd name="connsiteY85" fmla="*/ 3805497 h 6689159"/>
              <a:gd name="connsiteX86" fmla="*/ 6147161 w 6689158"/>
              <a:gd name="connsiteY86" fmla="*/ 4039666 h 6689159"/>
              <a:gd name="connsiteX87" fmla="*/ 6147160 w 6689158"/>
              <a:gd name="connsiteY87" fmla="*/ 4039665 h 6689159"/>
              <a:gd name="connsiteX88" fmla="*/ 6176112 w 6689158"/>
              <a:gd name="connsiteY88" fmla="*/ 3927066 h 6689159"/>
              <a:gd name="connsiteX89" fmla="*/ 6234832 w 6689158"/>
              <a:gd name="connsiteY89" fmla="*/ 3344579 h 6689159"/>
              <a:gd name="connsiteX90" fmla="*/ 5741222 w 6689158"/>
              <a:gd name="connsiteY90" fmla="*/ 1728614 h 6689159"/>
              <a:gd name="connsiteX91" fmla="*/ 5611312 w 6689158"/>
              <a:gd name="connsiteY91" fmla="*/ 1554887 h 6689159"/>
              <a:gd name="connsiteX92" fmla="*/ 1958215 w 6689158"/>
              <a:gd name="connsiteY92" fmla="*/ 808450 h 6689159"/>
              <a:gd name="connsiteX93" fmla="*/ 1728612 w 6689158"/>
              <a:gd name="connsiteY93" fmla="*/ 947938 h 6689159"/>
              <a:gd name="connsiteX94" fmla="*/ 1300863 w 6689158"/>
              <a:gd name="connsiteY94" fmla="*/ 1300863 h 6689159"/>
              <a:gd name="connsiteX95" fmla="*/ 1258822 w 6689158"/>
              <a:gd name="connsiteY95" fmla="*/ 1347119 h 6689159"/>
              <a:gd name="connsiteX96" fmla="*/ 1258823 w 6689158"/>
              <a:gd name="connsiteY96" fmla="*/ 1347121 h 6689159"/>
              <a:gd name="connsiteX97" fmla="*/ 1263190 w 6689158"/>
              <a:gd name="connsiteY97" fmla="*/ 1402742 h 6689159"/>
              <a:gd name="connsiteX98" fmla="*/ 1504198 w 6689158"/>
              <a:gd name="connsiteY98" fmla="*/ 2390321 h 6689159"/>
              <a:gd name="connsiteX99" fmla="*/ 1570031 w 6689158"/>
              <a:gd name="connsiteY99" fmla="*/ 2538525 h 6689159"/>
              <a:gd name="connsiteX100" fmla="*/ 1593172 w 6689158"/>
              <a:gd name="connsiteY100" fmla="*/ 2532572 h 6689159"/>
              <a:gd name="connsiteX101" fmla="*/ 1772170 w 6689158"/>
              <a:gd name="connsiteY101" fmla="*/ 2514528 h 6689159"/>
              <a:gd name="connsiteX102" fmla="*/ 1951170 w 6689158"/>
              <a:gd name="connsiteY102" fmla="*/ 2532573 h 6689159"/>
              <a:gd name="connsiteX103" fmla="*/ 1953707 w 6689158"/>
              <a:gd name="connsiteY103" fmla="*/ 2533225 h 6689159"/>
              <a:gd name="connsiteX104" fmla="*/ 2046764 w 6689158"/>
              <a:gd name="connsiteY104" fmla="*/ 2419427 h 6689159"/>
              <a:gd name="connsiteX105" fmla="*/ 2304042 w 6689158"/>
              <a:gd name="connsiteY105" fmla="*/ 2155240 h 6689159"/>
              <a:gd name="connsiteX106" fmla="*/ 2679904 w 6689158"/>
              <a:gd name="connsiteY106" fmla="*/ 1840257 h 6689159"/>
              <a:gd name="connsiteX107" fmla="*/ 2839402 w 6689158"/>
              <a:gd name="connsiteY107" fmla="*/ 1728600 h 6689159"/>
              <a:gd name="connsiteX108" fmla="*/ 2839403 w 6689158"/>
              <a:gd name="connsiteY108" fmla="*/ 1728599 h 6689159"/>
              <a:gd name="connsiteX109" fmla="*/ 2180258 w 6689158"/>
              <a:gd name="connsiteY109" fmla="*/ 1049601 h 6689159"/>
              <a:gd name="connsiteX110" fmla="*/ 1958217 w 6689158"/>
              <a:gd name="connsiteY110" fmla="*/ 808450 h 6689159"/>
              <a:gd name="connsiteX111" fmla="*/ 1958215 w 6689158"/>
              <a:gd name="connsiteY111" fmla="*/ 808451 h 6689159"/>
              <a:gd name="connsiteX112" fmla="*/ 1958215 w 6689158"/>
              <a:gd name="connsiteY112" fmla="*/ 808450 h 6689159"/>
              <a:gd name="connsiteX113" fmla="*/ 3344580 w 6689158"/>
              <a:gd name="connsiteY113" fmla="*/ 454327 h 6689159"/>
              <a:gd name="connsiteX114" fmla="*/ 2485108 w 6689158"/>
              <a:gd name="connsiteY114" fmla="*/ 584267 h 6689159"/>
              <a:gd name="connsiteX115" fmla="*/ 2426658 w 6689158"/>
              <a:gd name="connsiteY115" fmla="*/ 605660 h 6689159"/>
              <a:gd name="connsiteX116" fmla="*/ 2608239 w 6689158"/>
              <a:gd name="connsiteY116" fmla="*/ 793623 h 6689159"/>
              <a:gd name="connsiteX117" fmla="*/ 3061380 w 6689158"/>
              <a:gd name="connsiteY117" fmla="*/ 1249579 h 6689159"/>
              <a:gd name="connsiteX118" fmla="*/ 3282982 w 6689158"/>
              <a:gd name="connsiteY118" fmla="*/ 1466429 h 6689159"/>
              <a:gd name="connsiteX119" fmla="*/ 3282982 w 6689158"/>
              <a:gd name="connsiteY119" fmla="*/ 1466430 h 6689159"/>
              <a:gd name="connsiteX120" fmla="*/ 3293669 w 6689158"/>
              <a:gd name="connsiteY120" fmla="*/ 1460635 h 6689159"/>
              <a:gd name="connsiteX121" fmla="*/ 4895242 w 6689158"/>
              <a:gd name="connsiteY121" fmla="*/ 1001928 h 6689159"/>
              <a:gd name="connsiteX122" fmla="*/ 5020677 w 6689158"/>
              <a:gd name="connsiteY122" fmla="*/ 992902 h 6689159"/>
              <a:gd name="connsiteX123" fmla="*/ 5140393 w 6689158"/>
              <a:gd name="connsiteY123" fmla="*/ 1082424 h 6689159"/>
              <a:gd name="connsiteX124" fmla="*/ 5140394 w 6689158"/>
              <a:gd name="connsiteY124" fmla="*/ 1082424 h 6689159"/>
              <a:gd name="connsiteX125" fmla="*/ 5020677 w 6689158"/>
              <a:gd name="connsiteY125" fmla="*/ 992901 h 6689159"/>
              <a:gd name="connsiteX126" fmla="*/ 4960548 w 6689158"/>
              <a:gd name="connsiteY126" fmla="*/ 947937 h 6689159"/>
              <a:gd name="connsiteX127" fmla="*/ 3344580 w 6689158"/>
              <a:gd name="connsiteY127" fmla="*/ 454327 h 6689159"/>
              <a:gd name="connsiteX128" fmla="*/ 3344579 w 6689158"/>
              <a:gd name="connsiteY128" fmla="*/ 0 h 6689159"/>
              <a:gd name="connsiteX129" fmla="*/ 5709555 w 6689158"/>
              <a:gd name="connsiteY129" fmla="*/ 979605 h 6689159"/>
              <a:gd name="connsiteX130" fmla="*/ 5721404 w 6689158"/>
              <a:gd name="connsiteY130" fmla="*/ 992643 h 6689159"/>
              <a:gd name="connsiteX131" fmla="*/ 5925421 w 6689158"/>
              <a:gd name="connsiteY131" fmla="*/ 1217117 h 6689159"/>
              <a:gd name="connsiteX132" fmla="*/ 6117959 w 6689158"/>
              <a:gd name="connsiteY132" fmla="*/ 1474595 h 6689159"/>
              <a:gd name="connsiteX133" fmla="*/ 6162894 w 6689158"/>
              <a:gd name="connsiteY133" fmla="*/ 1548561 h 6689159"/>
              <a:gd name="connsiteX134" fmla="*/ 6162893 w 6689158"/>
              <a:gd name="connsiteY134" fmla="*/ 1548563 h 6689159"/>
              <a:gd name="connsiteX135" fmla="*/ 6285487 w 6689158"/>
              <a:gd name="connsiteY135" fmla="*/ 1750355 h 6689159"/>
              <a:gd name="connsiteX136" fmla="*/ 6689158 w 6689158"/>
              <a:gd name="connsiteY136" fmla="*/ 3344580 h 6689159"/>
              <a:gd name="connsiteX137" fmla="*/ 6538793 w 6689158"/>
              <a:gd name="connsiteY137" fmla="*/ 4339156 h 6689159"/>
              <a:gd name="connsiteX138" fmla="*/ 6534721 w 6689158"/>
              <a:gd name="connsiteY138" fmla="*/ 4350281 h 6689159"/>
              <a:gd name="connsiteX139" fmla="*/ 6426326 w 6689158"/>
              <a:gd name="connsiteY139" fmla="*/ 4646440 h 6689159"/>
              <a:gd name="connsiteX140" fmla="*/ 6421122 w 6689158"/>
              <a:gd name="connsiteY140" fmla="*/ 4657245 h 6689159"/>
              <a:gd name="connsiteX141" fmla="*/ 6372396 w 6689158"/>
              <a:gd name="connsiteY141" fmla="*/ 4758392 h 6689159"/>
              <a:gd name="connsiteX142" fmla="*/ 6285487 w 6689158"/>
              <a:gd name="connsiteY142" fmla="*/ 4938805 h 6689159"/>
              <a:gd name="connsiteX143" fmla="*/ 6117958 w 6689158"/>
              <a:gd name="connsiteY143" fmla="*/ 5214566 h 6689159"/>
              <a:gd name="connsiteX144" fmla="*/ 6035322 w 6689158"/>
              <a:gd name="connsiteY144" fmla="*/ 5325072 h 6689159"/>
              <a:gd name="connsiteX145" fmla="*/ 5925420 w 6689158"/>
              <a:gd name="connsiteY145" fmla="*/ 5472042 h 6689159"/>
              <a:gd name="connsiteX146" fmla="*/ 3344580 w 6689158"/>
              <a:gd name="connsiteY146" fmla="*/ 6689159 h 6689159"/>
              <a:gd name="connsiteX147" fmla="*/ 1474594 w 6689158"/>
              <a:gd name="connsiteY147" fmla="*/ 6117958 h 6689159"/>
              <a:gd name="connsiteX148" fmla="*/ 1464440 w 6689158"/>
              <a:gd name="connsiteY148" fmla="*/ 6110366 h 6689159"/>
              <a:gd name="connsiteX149" fmla="*/ 1217117 w 6689158"/>
              <a:gd name="connsiteY149" fmla="*/ 5925420 h 6689159"/>
              <a:gd name="connsiteX150" fmla="*/ 979606 w 6689158"/>
              <a:gd name="connsiteY150" fmla="*/ 5709555 h 6689159"/>
              <a:gd name="connsiteX151" fmla="*/ 941121 w 6689158"/>
              <a:gd name="connsiteY151" fmla="*/ 5667211 h 6689159"/>
              <a:gd name="connsiteX152" fmla="*/ 763739 w 6689158"/>
              <a:gd name="connsiteY152" fmla="*/ 5472043 h 6689159"/>
              <a:gd name="connsiteX153" fmla="*/ 0 w 6689158"/>
              <a:gd name="connsiteY153" fmla="*/ 3344580 h 6689159"/>
              <a:gd name="connsiteX154" fmla="*/ 763739 w 6689158"/>
              <a:gd name="connsiteY154" fmla="*/ 1217118 h 6689159"/>
              <a:gd name="connsiteX155" fmla="*/ 979605 w 6689158"/>
              <a:gd name="connsiteY155" fmla="*/ 979604 h 6689159"/>
              <a:gd name="connsiteX156" fmla="*/ 1217117 w 6689158"/>
              <a:gd name="connsiteY156" fmla="*/ 763739 h 6689159"/>
              <a:gd name="connsiteX157" fmla="*/ 1252792 w 6689158"/>
              <a:gd name="connsiteY157" fmla="*/ 737062 h 6689159"/>
              <a:gd name="connsiteX158" fmla="*/ 1474594 w 6689158"/>
              <a:gd name="connsiteY158" fmla="*/ 571201 h 6689159"/>
              <a:gd name="connsiteX159" fmla="*/ 1650297 w 6689158"/>
              <a:gd name="connsiteY159" fmla="*/ 464459 h 6689159"/>
              <a:gd name="connsiteX160" fmla="*/ 1750354 w 6689158"/>
              <a:gd name="connsiteY160" fmla="*/ 403673 h 6689159"/>
              <a:gd name="connsiteX161" fmla="*/ 2042719 w 6689158"/>
              <a:gd name="connsiteY161" fmla="*/ 262835 h 6689159"/>
              <a:gd name="connsiteX162" fmla="*/ 2083584 w 6689158"/>
              <a:gd name="connsiteY162" fmla="*/ 247876 h 6689159"/>
              <a:gd name="connsiteX163" fmla="*/ 2350003 w 6689158"/>
              <a:gd name="connsiteY163" fmla="*/ 150366 h 6689159"/>
              <a:gd name="connsiteX164" fmla="*/ 3344579 w 6689158"/>
              <a:gd name="connsiteY164" fmla="*/ 0 h 6689159"/>
              <a:gd name="connsiteX0" fmla="*/ 2177650 w 6689158"/>
              <a:gd name="connsiteY0" fmla="*/ 4188652 h 6689159"/>
              <a:gd name="connsiteX1" fmla="*/ 2117889 w 6689158"/>
              <a:gd name="connsiteY1" fmla="*/ 4221089 h 6689159"/>
              <a:gd name="connsiteX2" fmla="*/ 1862982 w 6689158"/>
              <a:gd name="connsiteY2" fmla="*/ 4286300 h 6689159"/>
              <a:gd name="connsiteX3" fmla="*/ 1796860 w 6689158"/>
              <a:gd name="connsiteY3" fmla="*/ 4289641 h 6689159"/>
              <a:gd name="connsiteX4" fmla="*/ 1788544 w 6689158"/>
              <a:gd name="connsiteY4" fmla="*/ 4308481 h 6689159"/>
              <a:gd name="connsiteX5" fmla="*/ 1505667 w 6689158"/>
              <a:gd name="connsiteY5" fmla="*/ 5419718 h 6689159"/>
              <a:gd name="connsiteX6" fmla="*/ 1490555 w 6689158"/>
              <a:gd name="connsiteY6" fmla="*/ 5560700 h 6689159"/>
              <a:gd name="connsiteX7" fmla="*/ 1506111 w 6689158"/>
              <a:gd name="connsiteY7" fmla="*/ 5574838 h 6689159"/>
              <a:gd name="connsiteX8" fmla="*/ 3344580 w 6689158"/>
              <a:gd name="connsiteY8" fmla="*/ 6234832 h 6689159"/>
              <a:gd name="connsiteX9" fmla="*/ 5388297 w 6689158"/>
              <a:gd name="connsiteY9" fmla="*/ 5388296 h 6689159"/>
              <a:gd name="connsiteX10" fmla="*/ 5390660 w 6689158"/>
              <a:gd name="connsiteY10" fmla="*/ 5385697 h 6689159"/>
              <a:gd name="connsiteX11" fmla="*/ 5273213 w 6689158"/>
              <a:gd name="connsiteY11" fmla="*/ 5388582 h 6689159"/>
              <a:gd name="connsiteX12" fmla="*/ 4474354 w 6689158"/>
              <a:gd name="connsiteY12" fmla="*/ 5320095 h 6689159"/>
              <a:gd name="connsiteX13" fmla="*/ 4280135 w 6689158"/>
              <a:gd name="connsiteY13" fmla="*/ 5277799 h 6689159"/>
              <a:gd name="connsiteX14" fmla="*/ 4254882 w 6689158"/>
              <a:gd name="connsiteY14" fmla="*/ 5324324 h 6689159"/>
              <a:gd name="connsiteX15" fmla="*/ 3760568 w 6689158"/>
              <a:gd name="connsiteY15" fmla="*/ 5587147 h 6689159"/>
              <a:gd name="connsiteX16" fmla="*/ 3164448 w 6689158"/>
              <a:gd name="connsiteY16" fmla="*/ 4991027 h 6689159"/>
              <a:gd name="connsiteX17" fmla="*/ 3175376 w 6689158"/>
              <a:gd name="connsiteY17" fmla="*/ 4882633 h 6689159"/>
              <a:gd name="connsiteX18" fmla="*/ 3026882 w 6689158"/>
              <a:gd name="connsiteY18" fmla="*/ 4807637 h 6689159"/>
              <a:gd name="connsiteX19" fmla="*/ 2402585 w 6689158"/>
              <a:gd name="connsiteY19" fmla="*/ 4387289 h 6689159"/>
              <a:gd name="connsiteX20" fmla="*/ 2177650 w 6689158"/>
              <a:gd name="connsiteY20" fmla="*/ 4188652 h 6689159"/>
              <a:gd name="connsiteX21" fmla="*/ 3414840 w 6689158"/>
              <a:gd name="connsiteY21" fmla="*/ 2285703 h 6689159"/>
              <a:gd name="connsiteX22" fmla="*/ 3364850 w 6689158"/>
              <a:gd name="connsiteY22" fmla="*/ 2318041 h 6689159"/>
              <a:gd name="connsiteX23" fmla="*/ 2848518 w 6689158"/>
              <a:gd name="connsiteY23" fmla="*/ 2733562 h 6689159"/>
              <a:gd name="connsiteX24" fmla="*/ 2690374 w 6689158"/>
              <a:gd name="connsiteY24" fmla="*/ 2890404 h 6689159"/>
              <a:gd name="connsiteX25" fmla="*/ 2571277 w 6689158"/>
              <a:gd name="connsiteY25" fmla="*/ 3021477 h 6689159"/>
              <a:gd name="connsiteX26" fmla="*/ 2590552 w 6689158"/>
              <a:gd name="connsiteY26" fmla="*/ 3056989 h 6689159"/>
              <a:gd name="connsiteX27" fmla="*/ 2660349 w 6689158"/>
              <a:gd name="connsiteY27" fmla="*/ 3402707 h 6689159"/>
              <a:gd name="connsiteX28" fmla="*/ 2590552 w 6689158"/>
              <a:gd name="connsiteY28" fmla="*/ 3748426 h 6689159"/>
              <a:gd name="connsiteX29" fmla="*/ 2530886 w 6689158"/>
              <a:gd name="connsiteY29" fmla="*/ 3858356 h 6689159"/>
              <a:gd name="connsiteX30" fmla="*/ 2709229 w 6689158"/>
              <a:gd name="connsiteY30" fmla="*/ 4015297 h 6689159"/>
              <a:gd name="connsiteX31" fmla="*/ 3266837 w 6689158"/>
              <a:gd name="connsiteY31" fmla="*/ 4389432 h 6689159"/>
              <a:gd name="connsiteX32" fmla="*/ 3452642 w 6689158"/>
              <a:gd name="connsiteY32" fmla="*/ 4482945 h 6689159"/>
              <a:gd name="connsiteX33" fmla="*/ 3528532 w 6689158"/>
              <a:gd name="connsiteY33" fmla="*/ 4441753 h 6689159"/>
              <a:gd name="connsiteX34" fmla="*/ 3760569 w 6689158"/>
              <a:gd name="connsiteY34" fmla="*/ 4394906 h 6689159"/>
              <a:gd name="connsiteX35" fmla="*/ 4309843 w 6689158"/>
              <a:gd name="connsiteY35" fmla="*/ 4758990 h 6689159"/>
              <a:gd name="connsiteX36" fmla="*/ 4320607 w 6689158"/>
              <a:gd name="connsiteY36" fmla="*/ 4793664 h 6689159"/>
              <a:gd name="connsiteX37" fmla="*/ 4559688 w 6689158"/>
              <a:gd name="connsiteY37" fmla="*/ 4845550 h 6689159"/>
              <a:gd name="connsiteX38" fmla="*/ 5273213 w 6689158"/>
              <a:gd name="connsiteY38" fmla="*/ 4906508 h 6689159"/>
              <a:gd name="connsiteX39" fmla="*/ 5685342 w 6689158"/>
              <a:gd name="connsiteY39" fmla="*/ 4886359 h 6689159"/>
              <a:gd name="connsiteX40" fmla="*/ 5794448 w 6689158"/>
              <a:gd name="connsiteY40" fmla="*/ 4872934 h 6689159"/>
              <a:gd name="connsiteX41" fmla="*/ 5885995 w 6689158"/>
              <a:gd name="connsiteY41" fmla="*/ 4722245 h 6689159"/>
              <a:gd name="connsiteX42" fmla="*/ 6007702 w 6689158"/>
              <a:gd name="connsiteY42" fmla="*/ 4469596 h 6689159"/>
              <a:gd name="connsiteX43" fmla="*/ 6025566 w 6689158"/>
              <a:gd name="connsiteY43" fmla="*/ 4420788 h 6689159"/>
              <a:gd name="connsiteX44" fmla="*/ 5774209 w 6689158"/>
              <a:gd name="connsiteY44" fmla="*/ 4251797 h 6689159"/>
              <a:gd name="connsiteX45" fmla="*/ 5530775 w 6689158"/>
              <a:gd name="connsiteY45" fmla="*/ 4077911 h 6689159"/>
              <a:gd name="connsiteX46" fmla="*/ 5435413 w 6689158"/>
              <a:gd name="connsiteY46" fmla="*/ 4006461 h 6689159"/>
              <a:gd name="connsiteX47" fmla="*/ 5428090 w 6689158"/>
              <a:gd name="connsiteY47" fmla="*/ 4012503 h 6689159"/>
              <a:gd name="connsiteX48" fmla="*/ 5066831 w 6689158"/>
              <a:gd name="connsiteY48" fmla="*/ 4122852 h 6689159"/>
              <a:gd name="connsiteX49" fmla="*/ 4420700 w 6689158"/>
              <a:gd name="connsiteY49" fmla="*/ 3476722 h 6689159"/>
              <a:gd name="connsiteX50" fmla="*/ 4433828 w 6689158"/>
              <a:gd name="connsiteY50" fmla="*/ 3346504 h 6689159"/>
              <a:gd name="connsiteX51" fmla="*/ 4468981 w 6689158"/>
              <a:gd name="connsiteY51" fmla="*/ 3233259 h 6689159"/>
              <a:gd name="connsiteX52" fmla="*/ 4439706 w 6689158"/>
              <a:gd name="connsiteY52" fmla="*/ 3208684 h 6689159"/>
              <a:gd name="connsiteX53" fmla="*/ 3535763 w 6689158"/>
              <a:gd name="connsiteY53" fmla="*/ 2400517 h 6689159"/>
              <a:gd name="connsiteX54" fmla="*/ 3414840 w 6689158"/>
              <a:gd name="connsiteY54" fmla="*/ 2285703 h 6689159"/>
              <a:gd name="connsiteX55" fmla="*/ 851869 w 6689158"/>
              <a:gd name="connsiteY55" fmla="*/ 1886744 h 6689159"/>
              <a:gd name="connsiteX56" fmla="*/ 803165 w 6689158"/>
              <a:gd name="connsiteY56" fmla="*/ 1966913 h 6689159"/>
              <a:gd name="connsiteX57" fmla="*/ 454328 w 6689158"/>
              <a:gd name="connsiteY57" fmla="*/ 3344581 h 6689159"/>
              <a:gd name="connsiteX58" fmla="*/ 947938 w 6689158"/>
              <a:gd name="connsiteY58" fmla="*/ 4960549 h 6689159"/>
              <a:gd name="connsiteX59" fmla="*/ 959588 w 6689158"/>
              <a:gd name="connsiteY59" fmla="*/ 4976126 h 6689159"/>
              <a:gd name="connsiteX60" fmla="*/ 959588 w 6689158"/>
              <a:gd name="connsiteY60" fmla="*/ 4976125 h 6689159"/>
              <a:gd name="connsiteX61" fmla="*/ 964880 w 6689158"/>
              <a:gd name="connsiteY61" fmla="*/ 4912286 h 6689159"/>
              <a:gd name="connsiteX62" fmla="*/ 1095934 w 6689158"/>
              <a:gd name="connsiteY62" fmla="*/ 4201672 h 6689159"/>
              <a:gd name="connsiteX63" fmla="*/ 1147594 w 6689158"/>
              <a:gd name="connsiteY63" fmla="*/ 4033598 h 6689159"/>
              <a:gd name="connsiteX64" fmla="*/ 1144134 w 6689158"/>
              <a:gd name="connsiteY64" fmla="*/ 4030744 h 6689159"/>
              <a:gd name="connsiteX65" fmla="*/ 883992 w 6689158"/>
              <a:gd name="connsiteY65" fmla="*/ 3402708 h 6689159"/>
              <a:gd name="connsiteX66" fmla="*/ 1144135 w 6689158"/>
              <a:gd name="connsiteY66" fmla="*/ 2774670 h 6689159"/>
              <a:gd name="connsiteX67" fmla="*/ 1146941 w 6689158"/>
              <a:gd name="connsiteY67" fmla="*/ 2772355 h 6689159"/>
              <a:gd name="connsiteX68" fmla="*/ 1073336 w 6689158"/>
              <a:gd name="connsiteY68" fmla="*/ 2611529 h 6689159"/>
              <a:gd name="connsiteX69" fmla="*/ 851993 w 6689158"/>
              <a:gd name="connsiteY69" fmla="*/ 1887409 h 6689159"/>
              <a:gd name="connsiteX70" fmla="*/ 851869 w 6689158"/>
              <a:gd name="connsiteY70" fmla="*/ 1886744 h 6689159"/>
              <a:gd name="connsiteX71" fmla="*/ 5611312 w 6689158"/>
              <a:gd name="connsiteY71" fmla="*/ 1554887 h 6689159"/>
              <a:gd name="connsiteX72" fmla="*/ 5611312 w 6689158"/>
              <a:gd name="connsiteY72" fmla="*/ 1554887 h 6689159"/>
              <a:gd name="connsiteX73" fmla="*/ 5610671 w 6689158"/>
              <a:gd name="connsiteY73" fmla="*/ 1554917 h 6689159"/>
              <a:gd name="connsiteX74" fmla="*/ 3930424 w 6689158"/>
              <a:gd name="connsiteY74" fmla="*/ 1991564 h 6689159"/>
              <a:gd name="connsiteX75" fmla="*/ 3863712 w 6689158"/>
              <a:gd name="connsiteY75" fmla="*/ 2025688 h 6689159"/>
              <a:gd name="connsiteX76" fmla="*/ 3998266 w 6689158"/>
              <a:gd name="connsiteY76" fmla="*/ 2153752 h 6689159"/>
              <a:gd name="connsiteX77" fmla="*/ 4470031 w 6689158"/>
              <a:gd name="connsiteY77" fmla="*/ 2590407 h 6689159"/>
              <a:gd name="connsiteX78" fmla="*/ 4801691 w 6689158"/>
              <a:gd name="connsiteY78" fmla="*/ 2888769 h 6689159"/>
              <a:gd name="connsiteX79" fmla="*/ 4815328 w 6689158"/>
              <a:gd name="connsiteY79" fmla="*/ 2881367 h 6689159"/>
              <a:gd name="connsiteX80" fmla="*/ 5066831 w 6689158"/>
              <a:gd name="connsiteY80" fmla="*/ 2830591 h 6689159"/>
              <a:gd name="connsiteX81" fmla="*/ 5712962 w 6689158"/>
              <a:gd name="connsiteY81" fmla="*/ 3476722 h 6689159"/>
              <a:gd name="connsiteX82" fmla="*/ 5699834 w 6689158"/>
              <a:gd name="connsiteY82" fmla="*/ 3606939 h 6689159"/>
              <a:gd name="connsiteX83" fmla="*/ 5684600 w 6689158"/>
              <a:gd name="connsiteY83" fmla="*/ 3656022 h 6689159"/>
              <a:gd name="connsiteX84" fmla="*/ 5861148 w 6689158"/>
              <a:gd name="connsiteY84" fmla="*/ 3805497 h 6689159"/>
              <a:gd name="connsiteX85" fmla="*/ 6147161 w 6689158"/>
              <a:gd name="connsiteY85" fmla="*/ 4039666 h 6689159"/>
              <a:gd name="connsiteX86" fmla="*/ 6147160 w 6689158"/>
              <a:gd name="connsiteY86" fmla="*/ 4039665 h 6689159"/>
              <a:gd name="connsiteX87" fmla="*/ 6176112 w 6689158"/>
              <a:gd name="connsiteY87" fmla="*/ 3927066 h 6689159"/>
              <a:gd name="connsiteX88" fmla="*/ 6234832 w 6689158"/>
              <a:gd name="connsiteY88" fmla="*/ 3344579 h 6689159"/>
              <a:gd name="connsiteX89" fmla="*/ 5741222 w 6689158"/>
              <a:gd name="connsiteY89" fmla="*/ 1728614 h 6689159"/>
              <a:gd name="connsiteX90" fmla="*/ 5611312 w 6689158"/>
              <a:gd name="connsiteY90" fmla="*/ 1554887 h 6689159"/>
              <a:gd name="connsiteX91" fmla="*/ 1958215 w 6689158"/>
              <a:gd name="connsiteY91" fmla="*/ 808450 h 6689159"/>
              <a:gd name="connsiteX92" fmla="*/ 1728612 w 6689158"/>
              <a:gd name="connsiteY92" fmla="*/ 947938 h 6689159"/>
              <a:gd name="connsiteX93" fmla="*/ 1300863 w 6689158"/>
              <a:gd name="connsiteY93" fmla="*/ 1300863 h 6689159"/>
              <a:gd name="connsiteX94" fmla="*/ 1258822 w 6689158"/>
              <a:gd name="connsiteY94" fmla="*/ 1347119 h 6689159"/>
              <a:gd name="connsiteX95" fmla="*/ 1258823 w 6689158"/>
              <a:gd name="connsiteY95" fmla="*/ 1347121 h 6689159"/>
              <a:gd name="connsiteX96" fmla="*/ 1263190 w 6689158"/>
              <a:gd name="connsiteY96" fmla="*/ 1402742 h 6689159"/>
              <a:gd name="connsiteX97" fmla="*/ 1504198 w 6689158"/>
              <a:gd name="connsiteY97" fmla="*/ 2390321 h 6689159"/>
              <a:gd name="connsiteX98" fmla="*/ 1570031 w 6689158"/>
              <a:gd name="connsiteY98" fmla="*/ 2538525 h 6689159"/>
              <a:gd name="connsiteX99" fmla="*/ 1593172 w 6689158"/>
              <a:gd name="connsiteY99" fmla="*/ 2532572 h 6689159"/>
              <a:gd name="connsiteX100" fmla="*/ 1772170 w 6689158"/>
              <a:gd name="connsiteY100" fmla="*/ 2514528 h 6689159"/>
              <a:gd name="connsiteX101" fmla="*/ 1951170 w 6689158"/>
              <a:gd name="connsiteY101" fmla="*/ 2532573 h 6689159"/>
              <a:gd name="connsiteX102" fmla="*/ 1953707 w 6689158"/>
              <a:gd name="connsiteY102" fmla="*/ 2533225 h 6689159"/>
              <a:gd name="connsiteX103" fmla="*/ 2046764 w 6689158"/>
              <a:gd name="connsiteY103" fmla="*/ 2419427 h 6689159"/>
              <a:gd name="connsiteX104" fmla="*/ 2304042 w 6689158"/>
              <a:gd name="connsiteY104" fmla="*/ 2155240 h 6689159"/>
              <a:gd name="connsiteX105" fmla="*/ 2679904 w 6689158"/>
              <a:gd name="connsiteY105" fmla="*/ 1840257 h 6689159"/>
              <a:gd name="connsiteX106" fmla="*/ 2839402 w 6689158"/>
              <a:gd name="connsiteY106" fmla="*/ 1728600 h 6689159"/>
              <a:gd name="connsiteX107" fmla="*/ 2839403 w 6689158"/>
              <a:gd name="connsiteY107" fmla="*/ 1728599 h 6689159"/>
              <a:gd name="connsiteX108" fmla="*/ 2180258 w 6689158"/>
              <a:gd name="connsiteY108" fmla="*/ 1049601 h 6689159"/>
              <a:gd name="connsiteX109" fmla="*/ 1958217 w 6689158"/>
              <a:gd name="connsiteY109" fmla="*/ 808450 h 6689159"/>
              <a:gd name="connsiteX110" fmla="*/ 1958215 w 6689158"/>
              <a:gd name="connsiteY110" fmla="*/ 808451 h 6689159"/>
              <a:gd name="connsiteX111" fmla="*/ 1958215 w 6689158"/>
              <a:gd name="connsiteY111" fmla="*/ 808450 h 6689159"/>
              <a:gd name="connsiteX112" fmla="*/ 3344580 w 6689158"/>
              <a:gd name="connsiteY112" fmla="*/ 454327 h 6689159"/>
              <a:gd name="connsiteX113" fmla="*/ 2485108 w 6689158"/>
              <a:gd name="connsiteY113" fmla="*/ 584267 h 6689159"/>
              <a:gd name="connsiteX114" fmla="*/ 2426658 w 6689158"/>
              <a:gd name="connsiteY114" fmla="*/ 605660 h 6689159"/>
              <a:gd name="connsiteX115" fmla="*/ 2608239 w 6689158"/>
              <a:gd name="connsiteY115" fmla="*/ 793623 h 6689159"/>
              <a:gd name="connsiteX116" fmla="*/ 3061380 w 6689158"/>
              <a:gd name="connsiteY116" fmla="*/ 1249579 h 6689159"/>
              <a:gd name="connsiteX117" fmla="*/ 3282982 w 6689158"/>
              <a:gd name="connsiteY117" fmla="*/ 1466429 h 6689159"/>
              <a:gd name="connsiteX118" fmla="*/ 3282982 w 6689158"/>
              <a:gd name="connsiteY118" fmla="*/ 1466430 h 6689159"/>
              <a:gd name="connsiteX119" fmla="*/ 3293669 w 6689158"/>
              <a:gd name="connsiteY119" fmla="*/ 1460635 h 6689159"/>
              <a:gd name="connsiteX120" fmla="*/ 4895242 w 6689158"/>
              <a:gd name="connsiteY120" fmla="*/ 1001928 h 6689159"/>
              <a:gd name="connsiteX121" fmla="*/ 5020677 w 6689158"/>
              <a:gd name="connsiteY121" fmla="*/ 992902 h 6689159"/>
              <a:gd name="connsiteX122" fmla="*/ 5140393 w 6689158"/>
              <a:gd name="connsiteY122" fmla="*/ 1082424 h 6689159"/>
              <a:gd name="connsiteX123" fmla="*/ 5140394 w 6689158"/>
              <a:gd name="connsiteY123" fmla="*/ 1082424 h 6689159"/>
              <a:gd name="connsiteX124" fmla="*/ 5020677 w 6689158"/>
              <a:gd name="connsiteY124" fmla="*/ 992901 h 6689159"/>
              <a:gd name="connsiteX125" fmla="*/ 4960548 w 6689158"/>
              <a:gd name="connsiteY125" fmla="*/ 947937 h 6689159"/>
              <a:gd name="connsiteX126" fmla="*/ 3344580 w 6689158"/>
              <a:gd name="connsiteY126" fmla="*/ 454327 h 6689159"/>
              <a:gd name="connsiteX127" fmla="*/ 3344579 w 6689158"/>
              <a:gd name="connsiteY127" fmla="*/ 0 h 6689159"/>
              <a:gd name="connsiteX128" fmla="*/ 5709555 w 6689158"/>
              <a:gd name="connsiteY128" fmla="*/ 979605 h 6689159"/>
              <a:gd name="connsiteX129" fmla="*/ 5721404 w 6689158"/>
              <a:gd name="connsiteY129" fmla="*/ 992643 h 6689159"/>
              <a:gd name="connsiteX130" fmla="*/ 5925421 w 6689158"/>
              <a:gd name="connsiteY130" fmla="*/ 1217117 h 6689159"/>
              <a:gd name="connsiteX131" fmla="*/ 6117959 w 6689158"/>
              <a:gd name="connsiteY131" fmla="*/ 1474595 h 6689159"/>
              <a:gd name="connsiteX132" fmla="*/ 6162894 w 6689158"/>
              <a:gd name="connsiteY132" fmla="*/ 1548561 h 6689159"/>
              <a:gd name="connsiteX133" fmla="*/ 6162893 w 6689158"/>
              <a:gd name="connsiteY133" fmla="*/ 1548563 h 6689159"/>
              <a:gd name="connsiteX134" fmla="*/ 6285487 w 6689158"/>
              <a:gd name="connsiteY134" fmla="*/ 1750355 h 6689159"/>
              <a:gd name="connsiteX135" fmla="*/ 6689158 w 6689158"/>
              <a:gd name="connsiteY135" fmla="*/ 3344580 h 6689159"/>
              <a:gd name="connsiteX136" fmla="*/ 6538793 w 6689158"/>
              <a:gd name="connsiteY136" fmla="*/ 4339156 h 6689159"/>
              <a:gd name="connsiteX137" fmla="*/ 6534721 w 6689158"/>
              <a:gd name="connsiteY137" fmla="*/ 4350281 h 6689159"/>
              <a:gd name="connsiteX138" fmla="*/ 6426326 w 6689158"/>
              <a:gd name="connsiteY138" fmla="*/ 4646440 h 6689159"/>
              <a:gd name="connsiteX139" fmla="*/ 6421122 w 6689158"/>
              <a:gd name="connsiteY139" fmla="*/ 4657245 h 6689159"/>
              <a:gd name="connsiteX140" fmla="*/ 6372396 w 6689158"/>
              <a:gd name="connsiteY140" fmla="*/ 4758392 h 6689159"/>
              <a:gd name="connsiteX141" fmla="*/ 6285487 w 6689158"/>
              <a:gd name="connsiteY141" fmla="*/ 4938805 h 6689159"/>
              <a:gd name="connsiteX142" fmla="*/ 6117958 w 6689158"/>
              <a:gd name="connsiteY142" fmla="*/ 5214566 h 6689159"/>
              <a:gd name="connsiteX143" fmla="*/ 6035322 w 6689158"/>
              <a:gd name="connsiteY143" fmla="*/ 5325072 h 6689159"/>
              <a:gd name="connsiteX144" fmla="*/ 5925420 w 6689158"/>
              <a:gd name="connsiteY144" fmla="*/ 5472042 h 6689159"/>
              <a:gd name="connsiteX145" fmla="*/ 3344580 w 6689158"/>
              <a:gd name="connsiteY145" fmla="*/ 6689159 h 6689159"/>
              <a:gd name="connsiteX146" fmla="*/ 1474594 w 6689158"/>
              <a:gd name="connsiteY146" fmla="*/ 6117958 h 6689159"/>
              <a:gd name="connsiteX147" fmla="*/ 1464440 w 6689158"/>
              <a:gd name="connsiteY147" fmla="*/ 6110366 h 6689159"/>
              <a:gd name="connsiteX148" fmla="*/ 1217117 w 6689158"/>
              <a:gd name="connsiteY148" fmla="*/ 5925420 h 6689159"/>
              <a:gd name="connsiteX149" fmla="*/ 979606 w 6689158"/>
              <a:gd name="connsiteY149" fmla="*/ 5709555 h 6689159"/>
              <a:gd name="connsiteX150" fmla="*/ 941121 w 6689158"/>
              <a:gd name="connsiteY150" fmla="*/ 5667211 h 6689159"/>
              <a:gd name="connsiteX151" fmla="*/ 763739 w 6689158"/>
              <a:gd name="connsiteY151" fmla="*/ 5472043 h 6689159"/>
              <a:gd name="connsiteX152" fmla="*/ 0 w 6689158"/>
              <a:gd name="connsiteY152" fmla="*/ 3344580 h 6689159"/>
              <a:gd name="connsiteX153" fmla="*/ 763739 w 6689158"/>
              <a:gd name="connsiteY153" fmla="*/ 1217118 h 6689159"/>
              <a:gd name="connsiteX154" fmla="*/ 979605 w 6689158"/>
              <a:gd name="connsiteY154" fmla="*/ 979604 h 6689159"/>
              <a:gd name="connsiteX155" fmla="*/ 1217117 w 6689158"/>
              <a:gd name="connsiteY155" fmla="*/ 763739 h 6689159"/>
              <a:gd name="connsiteX156" fmla="*/ 1252792 w 6689158"/>
              <a:gd name="connsiteY156" fmla="*/ 737062 h 6689159"/>
              <a:gd name="connsiteX157" fmla="*/ 1474594 w 6689158"/>
              <a:gd name="connsiteY157" fmla="*/ 571201 h 6689159"/>
              <a:gd name="connsiteX158" fmla="*/ 1650297 w 6689158"/>
              <a:gd name="connsiteY158" fmla="*/ 464459 h 6689159"/>
              <a:gd name="connsiteX159" fmla="*/ 1750354 w 6689158"/>
              <a:gd name="connsiteY159" fmla="*/ 403673 h 6689159"/>
              <a:gd name="connsiteX160" fmla="*/ 2042719 w 6689158"/>
              <a:gd name="connsiteY160" fmla="*/ 262835 h 6689159"/>
              <a:gd name="connsiteX161" fmla="*/ 2083584 w 6689158"/>
              <a:gd name="connsiteY161" fmla="*/ 247876 h 6689159"/>
              <a:gd name="connsiteX162" fmla="*/ 2350003 w 6689158"/>
              <a:gd name="connsiteY162" fmla="*/ 150366 h 6689159"/>
              <a:gd name="connsiteX163" fmla="*/ 3344579 w 6689158"/>
              <a:gd name="connsiteY163" fmla="*/ 0 h 6689159"/>
              <a:gd name="connsiteX0" fmla="*/ 2177650 w 6689158"/>
              <a:gd name="connsiteY0" fmla="*/ 4188652 h 6689159"/>
              <a:gd name="connsiteX1" fmla="*/ 2117889 w 6689158"/>
              <a:gd name="connsiteY1" fmla="*/ 4221089 h 6689159"/>
              <a:gd name="connsiteX2" fmla="*/ 1862982 w 6689158"/>
              <a:gd name="connsiteY2" fmla="*/ 4286300 h 6689159"/>
              <a:gd name="connsiteX3" fmla="*/ 1796860 w 6689158"/>
              <a:gd name="connsiteY3" fmla="*/ 4289641 h 6689159"/>
              <a:gd name="connsiteX4" fmla="*/ 1788544 w 6689158"/>
              <a:gd name="connsiteY4" fmla="*/ 4308481 h 6689159"/>
              <a:gd name="connsiteX5" fmla="*/ 1505667 w 6689158"/>
              <a:gd name="connsiteY5" fmla="*/ 5419718 h 6689159"/>
              <a:gd name="connsiteX6" fmla="*/ 1490555 w 6689158"/>
              <a:gd name="connsiteY6" fmla="*/ 5560700 h 6689159"/>
              <a:gd name="connsiteX7" fmla="*/ 1506111 w 6689158"/>
              <a:gd name="connsiteY7" fmla="*/ 5574838 h 6689159"/>
              <a:gd name="connsiteX8" fmla="*/ 3344580 w 6689158"/>
              <a:gd name="connsiteY8" fmla="*/ 6234832 h 6689159"/>
              <a:gd name="connsiteX9" fmla="*/ 5388297 w 6689158"/>
              <a:gd name="connsiteY9" fmla="*/ 5388296 h 6689159"/>
              <a:gd name="connsiteX10" fmla="*/ 5390660 w 6689158"/>
              <a:gd name="connsiteY10" fmla="*/ 5385697 h 6689159"/>
              <a:gd name="connsiteX11" fmla="*/ 5273213 w 6689158"/>
              <a:gd name="connsiteY11" fmla="*/ 5388582 h 6689159"/>
              <a:gd name="connsiteX12" fmla="*/ 4474354 w 6689158"/>
              <a:gd name="connsiteY12" fmla="*/ 5320095 h 6689159"/>
              <a:gd name="connsiteX13" fmla="*/ 4280135 w 6689158"/>
              <a:gd name="connsiteY13" fmla="*/ 5277799 h 6689159"/>
              <a:gd name="connsiteX14" fmla="*/ 4254882 w 6689158"/>
              <a:gd name="connsiteY14" fmla="*/ 5324324 h 6689159"/>
              <a:gd name="connsiteX15" fmla="*/ 3760568 w 6689158"/>
              <a:gd name="connsiteY15" fmla="*/ 5587147 h 6689159"/>
              <a:gd name="connsiteX16" fmla="*/ 3164448 w 6689158"/>
              <a:gd name="connsiteY16" fmla="*/ 4991027 h 6689159"/>
              <a:gd name="connsiteX17" fmla="*/ 3175376 w 6689158"/>
              <a:gd name="connsiteY17" fmla="*/ 4882633 h 6689159"/>
              <a:gd name="connsiteX18" fmla="*/ 3026882 w 6689158"/>
              <a:gd name="connsiteY18" fmla="*/ 4807637 h 6689159"/>
              <a:gd name="connsiteX19" fmla="*/ 2402585 w 6689158"/>
              <a:gd name="connsiteY19" fmla="*/ 4387289 h 6689159"/>
              <a:gd name="connsiteX20" fmla="*/ 2177650 w 6689158"/>
              <a:gd name="connsiteY20" fmla="*/ 4188652 h 6689159"/>
              <a:gd name="connsiteX21" fmla="*/ 3414840 w 6689158"/>
              <a:gd name="connsiteY21" fmla="*/ 2285703 h 6689159"/>
              <a:gd name="connsiteX22" fmla="*/ 3364850 w 6689158"/>
              <a:gd name="connsiteY22" fmla="*/ 2318041 h 6689159"/>
              <a:gd name="connsiteX23" fmla="*/ 2848518 w 6689158"/>
              <a:gd name="connsiteY23" fmla="*/ 2733562 h 6689159"/>
              <a:gd name="connsiteX24" fmla="*/ 2690374 w 6689158"/>
              <a:gd name="connsiteY24" fmla="*/ 2890404 h 6689159"/>
              <a:gd name="connsiteX25" fmla="*/ 2571277 w 6689158"/>
              <a:gd name="connsiteY25" fmla="*/ 3021477 h 6689159"/>
              <a:gd name="connsiteX26" fmla="*/ 2590552 w 6689158"/>
              <a:gd name="connsiteY26" fmla="*/ 3056989 h 6689159"/>
              <a:gd name="connsiteX27" fmla="*/ 2660349 w 6689158"/>
              <a:gd name="connsiteY27" fmla="*/ 3402707 h 6689159"/>
              <a:gd name="connsiteX28" fmla="*/ 2590552 w 6689158"/>
              <a:gd name="connsiteY28" fmla="*/ 3748426 h 6689159"/>
              <a:gd name="connsiteX29" fmla="*/ 2530886 w 6689158"/>
              <a:gd name="connsiteY29" fmla="*/ 3858356 h 6689159"/>
              <a:gd name="connsiteX30" fmla="*/ 2709229 w 6689158"/>
              <a:gd name="connsiteY30" fmla="*/ 4015297 h 6689159"/>
              <a:gd name="connsiteX31" fmla="*/ 3266837 w 6689158"/>
              <a:gd name="connsiteY31" fmla="*/ 4389432 h 6689159"/>
              <a:gd name="connsiteX32" fmla="*/ 3452642 w 6689158"/>
              <a:gd name="connsiteY32" fmla="*/ 4482945 h 6689159"/>
              <a:gd name="connsiteX33" fmla="*/ 3528532 w 6689158"/>
              <a:gd name="connsiteY33" fmla="*/ 4441753 h 6689159"/>
              <a:gd name="connsiteX34" fmla="*/ 3760569 w 6689158"/>
              <a:gd name="connsiteY34" fmla="*/ 4394906 h 6689159"/>
              <a:gd name="connsiteX35" fmla="*/ 4309843 w 6689158"/>
              <a:gd name="connsiteY35" fmla="*/ 4758990 h 6689159"/>
              <a:gd name="connsiteX36" fmla="*/ 4320607 w 6689158"/>
              <a:gd name="connsiteY36" fmla="*/ 4793664 h 6689159"/>
              <a:gd name="connsiteX37" fmla="*/ 4559688 w 6689158"/>
              <a:gd name="connsiteY37" fmla="*/ 4845550 h 6689159"/>
              <a:gd name="connsiteX38" fmla="*/ 5273213 w 6689158"/>
              <a:gd name="connsiteY38" fmla="*/ 4906508 h 6689159"/>
              <a:gd name="connsiteX39" fmla="*/ 5685342 w 6689158"/>
              <a:gd name="connsiteY39" fmla="*/ 4886359 h 6689159"/>
              <a:gd name="connsiteX40" fmla="*/ 5794448 w 6689158"/>
              <a:gd name="connsiteY40" fmla="*/ 4872934 h 6689159"/>
              <a:gd name="connsiteX41" fmla="*/ 5885995 w 6689158"/>
              <a:gd name="connsiteY41" fmla="*/ 4722245 h 6689159"/>
              <a:gd name="connsiteX42" fmla="*/ 6007702 w 6689158"/>
              <a:gd name="connsiteY42" fmla="*/ 4469596 h 6689159"/>
              <a:gd name="connsiteX43" fmla="*/ 6025566 w 6689158"/>
              <a:gd name="connsiteY43" fmla="*/ 4420788 h 6689159"/>
              <a:gd name="connsiteX44" fmla="*/ 5774209 w 6689158"/>
              <a:gd name="connsiteY44" fmla="*/ 4251797 h 6689159"/>
              <a:gd name="connsiteX45" fmla="*/ 5530775 w 6689158"/>
              <a:gd name="connsiteY45" fmla="*/ 4077911 h 6689159"/>
              <a:gd name="connsiteX46" fmla="*/ 5435413 w 6689158"/>
              <a:gd name="connsiteY46" fmla="*/ 4006461 h 6689159"/>
              <a:gd name="connsiteX47" fmla="*/ 5428090 w 6689158"/>
              <a:gd name="connsiteY47" fmla="*/ 4012503 h 6689159"/>
              <a:gd name="connsiteX48" fmla="*/ 5066831 w 6689158"/>
              <a:gd name="connsiteY48" fmla="*/ 4122852 h 6689159"/>
              <a:gd name="connsiteX49" fmla="*/ 4420700 w 6689158"/>
              <a:gd name="connsiteY49" fmla="*/ 3476722 h 6689159"/>
              <a:gd name="connsiteX50" fmla="*/ 4433828 w 6689158"/>
              <a:gd name="connsiteY50" fmla="*/ 3346504 h 6689159"/>
              <a:gd name="connsiteX51" fmla="*/ 4468981 w 6689158"/>
              <a:gd name="connsiteY51" fmla="*/ 3233259 h 6689159"/>
              <a:gd name="connsiteX52" fmla="*/ 4439706 w 6689158"/>
              <a:gd name="connsiteY52" fmla="*/ 3208684 h 6689159"/>
              <a:gd name="connsiteX53" fmla="*/ 3535763 w 6689158"/>
              <a:gd name="connsiteY53" fmla="*/ 2400517 h 6689159"/>
              <a:gd name="connsiteX54" fmla="*/ 3414840 w 6689158"/>
              <a:gd name="connsiteY54" fmla="*/ 2285703 h 6689159"/>
              <a:gd name="connsiteX55" fmla="*/ 851869 w 6689158"/>
              <a:gd name="connsiteY55" fmla="*/ 1886744 h 6689159"/>
              <a:gd name="connsiteX56" fmla="*/ 803165 w 6689158"/>
              <a:gd name="connsiteY56" fmla="*/ 1966913 h 6689159"/>
              <a:gd name="connsiteX57" fmla="*/ 454328 w 6689158"/>
              <a:gd name="connsiteY57" fmla="*/ 3344581 h 6689159"/>
              <a:gd name="connsiteX58" fmla="*/ 947938 w 6689158"/>
              <a:gd name="connsiteY58" fmla="*/ 4960549 h 6689159"/>
              <a:gd name="connsiteX59" fmla="*/ 959588 w 6689158"/>
              <a:gd name="connsiteY59" fmla="*/ 4976126 h 6689159"/>
              <a:gd name="connsiteX60" fmla="*/ 959588 w 6689158"/>
              <a:gd name="connsiteY60" fmla="*/ 4976125 h 6689159"/>
              <a:gd name="connsiteX61" fmla="*/ 964880 w 6689158"/>
              <a:gd name="connsiteY61" fmla="*/ 4912286 h 6689159"/>
              <a:gd name="connsiteX62" fmla="*/ 1095934 w 6689158"/>
              <a:gd name="connsiteY62" fmla="*/ 4201672 h 6689159"/>
              <a:gd name="connsiteX63" fmla="*/ 1147594 w 6689158"/>
              <a:gd name="connsiteY63" fmla="*/ 4033598 h 6689159"/>
              <a:gd name="connsiteX64" fmla="*/ 1144134 w 6689158"/>
              <a:gd name="connsiteY64" fmla="*/ 4030744 h 6689159"/>
              <a:gd name="connsiteX65" fmla="*/ 883992 w 6689158"/>
              <a:gd name="connsiteY65" fmla="*/ 3402708 h 6689159"/>
              <a:gd name="connsiteX66" fmla="*/ 1144135 w 6689158"/>
              <a:gd name="connsiteY66" fmla="*/ 2774670 h 6689159"/>
              <a:gd name="connsiteX67" fmla="*/ 1146941 w 6689158"/>
              <a:gd name="connsiteY67" fmla="*/ 2772355 h 6689159"/>
              <a:gd name="connsiteX68" fmla="*/ 1073336 w 6689158"/>
              <a:gd name="connsiteY68" fmla="*/ 2611529 h 6689159"/>
              <a:gd name="connsiteX69" fmla="*/ 851993 w 6689158"/>
              <a:gd name="connsiteY69" fmla="*/ 1887409 h 6689159"/>
              <a:gd name="connsiteX70" fmla="*/ 851869 w 6689158"/>
              <a:gd name="connsiteY70" fmla="*/ 1886744 h 6689159"/>
              <a:gd name="connsiteX71" fmla="*/ 5611312 w 6689158"/>
              <a:gd name="connsiteY71" fmla="*/ 1554887 h 6689159"/>
              <a:gd name="connsiteX72" fmla="*/ 5611312 w 6689158"/>
              <a:gd name="connsiteY72" fmla="*/ 1554887 h 6689159"/>
              <a:gd name="connsiteX73" fmla="*/ 5610671 w 6689158"/>
              <a:gd name="connsiteY73" fmla="*/ 1554917 h 6689159"/>
              <a:gd name="connsiteX74" fmla="*/ 3930424 w 6689158"/>
              <a:gd name="connsiteY74" fmla="*/ 1991564 h 6689159"/>
              <a:gd name="connsiteX75" fmla="*/ 3863712 w 6689158"/>
              <a:gd name="connsiteY75" fmla="*/ 2025688 h 6689159"/>
              <a:gd name="connsiteX76" fmla="*/ 3998266 w 6689158"/>
              <a:gd name="connsiteY76" fmla="*/ 2153752 h 6689159"/>
              <a:gd name="connsiteX77" fmla="*/ 4470031 w 6689158"/>
              <a:gd name="connsiteY77" fmla="*/ 2590407 h 6689159"/>
              <a:gd name="connsiteX78" fmla="*/ 4801691 w 6689158"/>
              <a:gd name="connsiteY78" fmla="*/ 2888769 h 6689159"/>
              <a:gd name="connsiteX79" fmla="*/ 4815328 w 6689158"/>
              <a:gd name="connsiteY79" fmla="*/ 2881367 h 6689159"/>
              <a:gd name="connsiteX80" fmla="*/ 5066831 w 6689158"/>
              <a:gd name="connsiteY80" fmla="*/ 2830591 h 6689159"/>
              <a:gd name="connsiteX81" fmla="*/ 5712962 w 6689158"/>
              <a:gd name="connsiteY81" fmla="*/ 3476722 h 6689159"/>
              <a:gd name="connsiteX82" fmla="*/ 5699834 w 6689158"/>
              <a:gd name="connsiteY82" fmla="*/ 3606939 h 6689159"/>
              <a:gd name="connsiteX83" fmla="*/ 5684600 w 6689158"/>
              <a:gd name="connsiteY83" fmla="*/ 3656022 h 6689159"/>
              <a:gd name="connsiteX84" fmla="*/ 5861148 w 6689158"/>
              <a:gd name="connsiteY84" fmla="*/ 3805497 h 6689159"/>
              <a:gd name="connsiteX85" fmla="*/ 6147161 w 6689158"/>
              <a:gd name="connsiteY85" fmla="*/ 4039666 h 6689159"/>
              <a:gd name="connsiteX86" fmla="*/ 6147160 w 6689158"/>
              <a:gd name="connsiteY86" fmla="*/ 4039665 h 6689159"/>
              <a:gd name="connsiteX87" fmla="*/ 6176112 w 6689158"/>
              <a:gd name="connsiteY87" fmla="*/ 3927066 h 6689159"/>
              <a:gd name="connsiteX88" fmla="*/ 6234832 w 6689158"/>
              <a:gd name="connsiteY88" fmla="*/ 3344579 h 6689159"/>
              <a:gd name="connsiteX89" fmla="*/ 5741222 w 6689158"/>
              <a:gd name="connsiteY89" fmla="*/ 1728614 h 6689159"/>
              <a:gd name="connsiteX90" fmla="*/ 5611312 w 6689158"/>
              <a:gd name="connsiteY90" fmla="*/ 1554887 h 6689159"/>
              <a:gd name="connsiteX91" fmla="*/ 1958215 w 6689158"/>
              <a:gd name="connsiteY91" fmla="*/ 808450 h 6689159"/>
              <a:gd name="connsiteX92" fmla="*/ 1728612 w 6689158"/>
              <a:gd name="connsiteY92" fmla="*/ 947938 h 6689159"/>
              <a:gd name="connsiteX93" fmla="*/ 1300863 w 6689158"/>
              <a:gd name="connsiteY93" fmla="*/ 1300863 h 6689159"/>
              <a:gd name="connsiteX94" fmla="*/ 1258822 w 6689158"/>
              <a:gd name="connsiteY94" fmla="*/ 1347119 h 6689159"/>
              <a:gd name="connsiteX95" fmla="*/ 1258823 w 6689158"/>
              <a:gd name="connsiteY95" fmla="*/ 1347121 h 6689159"/>
              <a:gd name="connsiteX96" fmla="*/ 1263190 w 6689158"/>
              <a:gd name="connsiteY96" fmla="*/ 1402742 h 6689159"/>
              <a:gd name="connsiteX97" fmla="*/ 1504198 w 6689158"/>
              <a:gd name="connsiteY97" fmla="*/ 2390321 h 6689159"/>
              <a:gd name="connsiteX98" fmla="*/ 1570031 w 6689158"/>
              <a:gd name="connsiteY98" fmla="*/ 2538525 h 6689159"/>
              <a:gd name="connsiteX99" fmla="*/ 1593172 w 6689158"/>
              <a:gd name="connsiteY99" fmla="*/ 2532572 h 6689159"/>
              <a:gd name="connsiteX100" fmla="*/ 1772170 w 6689158"/>
              <a:gd name="connsiteY100" fmla="*/ 2514528 h 6689159"/>
              <a:gd name="connsiteX101" fmla="*/ 1951170 w 6689158"/>
              <a:gd name="connsiteY101" fmla="*/ 2532573 h 6689159"/>
              <a:gd name="connsiteX102" fmla="*/ 1953707 w 6689158"/>
              <a:gd name="connsiteY102" fmla="*/ 2533225 h 6689159"/>
              <a:gd name="connsiteX103" fmla="*/ 2046764 w 6689158"/>
              <a:gd name="connsiteY103" fmla="*/ 2419427 h 6689159"/>
              <a:gd name="connsiteX104" fmla="*/ 2304042 w 6689158"/>
              <a:gd name="connsiteY104" fmla="*/ 2155240 h 6689159"/>
              <a:gd name="connsiteX105" fmla="*/ 2679904 w 6689158"/>
              <a:gd name="connsiteY105" fmla="*/ 1840257 h 6689159"/>
              <a:gd name="connsiteX106" fmla="*/ 2839402 w 6689158"/>
              <a:gd name="connsiteY106" fmla="*/ 1728600 h 6689159"/>
              <a:gd name="connsiteX107" fmla="*/ 2839403 w 6689158"/>
              <a:gd name="connsiteY107" fmla="*/ 1728599 h 6689159"/>
              <a:gd name="connsiteX108" fmla="*/ 2180258 w 6689158"/>
              <a:gd name="connsiteY108" fmla="*/ 1049601 h 6689159"/>
              <a:gd name="connsiteX109" fmla="*/ 1958217 w 6689158"/>
              <a:gd name="connsiteY109" fmla="*/ 808450 h 6689159"/>
              <a:gd name="connsiteX110" fmla="*/ 1958215 w 6689158"/>
              <a:gd name="connsiteY110" fmla="*/ 808451 h 6689159"/>
              <a:gd name="connsiteX111" fmla="*/ 1958215 w 6689158"/>
              <a:gd name="connsiteY111" fmla="*/ 808450 h 6689159"/>
              <a:gd name="connsiteX112" fmla="*/ 3344580 w 6689158"/>
              <a:gd name="connsiteY112" fmla="*/ 454327 h 6689159"/>
              <a:gd name="connsiteX113" fmla="*/ 2485108 w 6689158"/>
              <a:gd name="connsiteY113" fmla="*/ 584267 h 6689159"/>
              <a:gd name="connsiteX114" fmla="*/ 2426658 w 6689158"/>
              <a:gd name="connsiteY114" fmla="*/ 605660 h 6689159"/>
              <a:gd name="connsiteX115" fmla="*/ 2608239 w 6689158"/>
              <a:gd name="connsiteY115" fmla="*/ 793623 h 6689159"/>
              <a:gd name="connsiteX116" fmla="*/ 3061380 w 6689158"/>
              <a:gd name="connsiteY116" fmla="*/ 1249579 h 6689159"/>
              <a:gd name="connsiteX117" fmla="*/ 3282982 w 6689158"/>
              <a:gd name="connsiteY117" fmla="*/ 1466429 h 6689159"/>
              <a:gd name="connsiteX118" fmla="*/ 3282982 w 6689158"/>
              <a:gd name="connsiteY118" fmla="*/ 1466430 h 6689159"/>
              <a:gd name="connsiteX119" fmla="*/ 3293669 w 6689158"/>
              <a:gd name="connsiteY119" fmla="*/ 1460635 h 6689159"/>
              <a:gd name="connsiteX120" fmla="*/ 4895242 w 6689158"/>
              <a:gd name="connsiteY120" fmla="*/ 1001928 h 6689159"/>
              <a:gd name="connsiteX121" fmla="*/ 5020677 w 6689158"/>
              <a:gd name="connsiteY121" fmla="*/ 992902 h 6689159"/>
              <a:gd name="connsiteX122" fmla="*/ 5140393 w 6689158"/>
              <a:gd name="connsiteY122" fmla="*/ 1082424 h 6689159"/>
              <a:gd name="connsiteX123" fmla="*/ 5020677 w 6689158"/>
              <a:gd name="connsiteY123" fmla="*/ 992901 h 6689159"/>
              <a:gd name="connsiteX124" fmla="*/ 4960548 w 6689158"/>
              <a:gd name="connsiteY124" fmla="*/ 947937 h 6689159"/>
              <a:gd name="connsiteX125" fmla="*/ 3344580 w 6689158"/>
              <a:gd name="connsiteY125" fmla="*/ 454327 h 6689159"/>
              <a:gd name="connsiteX126" fmla="*/ 3344579 w 6689158"/>
              <a:gd name="connsiteY126" fmla="*/ 0 h 6689159"/>
              <a:gd name="connsiteX127" fmla="*/ 5709555 w 6689158"/>
              <a:gd name="connsiteY127" fmla="*/ 979605 h 6689159"/>
              <a:gd name="connsiteX128" fmla="*/ 5721404 w 6689158"/>
              <a:gd name="connsiteY128" fmla="*/ 992643 h 6689159"/>
              <a:gd name="connsiteX129" fmla="*/ 5925421 w 6689158"/>
              <a:gd name="connsiteY129" fmla="*/ 1217117 h 6689159"/>
              <a:gd name="connsiteX130" fmla="*/ 6117959 w 6689158"/>
              <a:gd name="connsiteY130" fmla="*/ 1474595 h 6689159"/>
              <a:gd name="connsiteX131" fmla="*/ 6162894 w 6689158"/>
              <a:gd name="connsiteY131" fmla="*/ 1548561 h 6689159"/>
              <a:gd name="connsiteX132" fmla="*/ 6162893 w 6689158"/>
              <a:gd name="connsiteY132" fmla="*/ 1548563 h 6689159"/>
              <a:gd name="connsiteX133" fmla="*/ 6285487 w 6689158"/>
              <a:gd name="connsiteY133" fmla="*/ 1750355 h 6689159"/>
              <a:gd name="connsiteX134" fmla="*/ 6689158 w 6689158"/>
              <a:gd name="connsiteY134" fmla="*/ 3344580 h 6689159"/>
              <a:gd name="connsiteX135" fmla="*/ 6538793 w 6689158"/>
              <a:gd name="connsiteY135" fmla="*/ 4339156 h 6689159"/>
              <a:gd name="connsiteX136" fmla="*/ 6534721 w 6689158"/>
              <a:gd name="connsiteY136" fmla="*/ 4350281 h 6689159"/>
              <a:gd name="connsiteX137" fmla="*/ 6426326 w 6689158"/>
              <a:gd name="connsiteY137" fmla="*/ 4646440 h 6689159"/>
              <a:gd name="connsiteX138" fmla="*/ 6421122 w 6689158"/>
              <a:gd name="connsiteY138" fmla="*/ 4657245 h 6689159"/>
              <a:gd name="connsiteX139" fmla="*/ 6372396 w 6689158"/>
              <a:gd name="connsiteY139" fmla="*/ 4758392 h 6689159"/>
              <a:gd name="connsiteX140" fmla="*/ 6285487 w 6689158"/>
              <a:gd name="connsiteY140" fmla="*/ 4938805 h 6689159"/>
              <a:gd name="connsiteX141" fmla="*/ 6117958 w 6689158"/>
              <a:gd name="connsiteY141" fmla="*/ 5214566 h 6689159"/>
              <a:gd name="connsiteX142" fmla="*/ 6035322 w 6689158"/>
              <a:gd name="connsiteY142" fmla="*/ 5325072 h 6689159"/>
              <a:gd name="connsiteX143" fmla="*/ 5925420 w 6689158"/>
              <a:gd name="connsiteY143" fmla="*/ 5472042 h 6689159"/>
              <a:gd name="connsiteX144" fmla="*/ 3344580 w 6689158"/>
              <a:gd name="connsiteY144" fmla="*/ 6689159 h 6689159"/>
              <a:gd name="connsiteX145" fmla="*/ 1474594 w 6689158"/>
              <a:gd name="connsiteY145" fmla="*/ 6117958 h 6689159"/>
              <a:gd name="connsiteX146" fmla="*/ 1464440 w 6689158"/>
              <a:gd name="connsiteY146" fmla="*/ 6110366 h 6689159"/>
              <a:gd name="connsiteX147" fmla="*/ 1217117 w 6689158"/>
              <a:gd name="connsiteY147" fmla="*/ 5925420 h 6689159"/>
              <a:gd name="connsiteX148" fmla="*/ 979606 w 6689158"/>
              <a:gd name="connsiteY148" fmla="*/ 5709555 h 6689159"/>
              <a:gd name="connsiteX149" fmla="*/ 941121 w 6689158"/>
              <a:gd name="connsiteY149" fmla="*/ 5667211 h 6689159"/>
              <a:gd name="connsiteX150" fmla="*/ 763739 w 6689158"/>
              <a:gd name="connsiteY150" fmla="*/ 5472043 h 6689159"/>
              <a:gd name="connsiteX151" fmla="*/ 0 w 6689158"/>
              <a:gd name="connsiteY151" fmla="*/ 3344580 h 6689159"/>
              <a:gd name="connsiteX152" fmla="*/ 763739 w 6689158"/>
              <a:gd name="connsiteY152" fmla="*/ 1217118 h 6689159"/>
              <a:gd name="connsiteX153" fmla="*/ 979605 w 6689158"/>
              <a:gd name="connsiteY153" fmla="*/ 979604 h 6689159"/>
              <a:gd name="connsiteX154" fmla="*/ 1217117 w 6689158"/>
              <a:gd name="connsiteY154" fmla="*/ 763739 h 6689159"/>
              <a:gd name="connsiteX155" fmla="*/ 1252792 w 6689158"/>
              <a:gd name="connsiteY155" fmla="*/ 737062 h 6689159"/>
              <a:gd name="connsiteX156" fmla="*/ 1474594 w 6689158"/>
              <a:gd name="connsiteY156" fmla="*/ 571201 h 6689159"/>
              <a:gd name="connsiteX157" fmla="*/ 1650297 w 6689158"/>
              <a:gd name="connsiteY157" fmla="*/ 464459 h 6689159"/>
              <a:gd name="connsiteX158" fmla="*/ 1750354 w 6689158"/>
              <a:gd name="connsiteY158" fmla="*/ 403673 h 6689159"/>
              <a:gd name="connsiteX159" fmla="*/ 2042719 w 6689158"/>
              <a:gd name="connsiteY159" fmla="*/ 262835 h 6689159"/>
              <a:gd name="connsiteX160" fmla="*/ 2083584 w 6689158"/>
              <a:gd name="connsiteY160" fmla="*/ 247876 h 6689159"/>
              <a:gd name="connsiteX161" fmla="*/ 2350003 w 6689158"/>
              <a:gd name="connsiteY161" fmla="*/ 150366 h 6689159"/>
              <a:gd name="connsiteX162" fmla="*/ 3344579 w 6689158"/>
              <a:gd name="connsiteY162" fmla="*/ 0 h 6689159"/>
              <a:gd name="connsiteX0" fmla="*/ 2177650 w 6689158"/>
              <a:gd name="connsiteY0" fmla="*/ 4188652 h 6689159"/>
              <a:gd name="connsiteX1" fmla="*/ 2117889 w 6689158"/>
              <a:gd name="connsiteY1" fmla="*/ 4221089 h 6689159"/>
              <a:gd name="connsiteX2" fmla="*/ 1862982 w 6689158"/>
              <a:gd name="connsiteY2" fmla="*/ 4286300 h 6689159"/>
              <a:gd name="connsiteX3" fmla="*/ 1796860 w 6689158"/>
              <a:gd name="connsiteY3" fmla="*/ 4289641 h 6689159"/>
              <a:gd name="connsiteX4" fmla="*/ 1788544 w 6689158"/>
              <a:gd name="connsiteY4" fmla="*/ 4308481 h 6689159"/>
              <a:gd name="connsiteX5" fmla="*/ 1505667 w 6689158"/>
              <a:gd name="connsiteY5" fmla="*/ 5419718 h 6689159"/>
              <a:gd name="connsiteX6" fmla="*/ 1490555 w 6689158"/>
              <a:gd name="connsiteY6" fmla="*/ 5560700 h 6689159"/>
              <a:gd name="connsiteX7" fmla="*/ 1506111 w 6689158"/>
              <a:gd name="connsiteY7" fmla="*/ 5574838 h 6689159"/>
              <a:gd name="connsiteX8" fmla="*/ 3344580 w 6689158"/>
              <a:gd name="connsiteY8" fmla="*/ 6234832 h 6689159"/>
              <a:gd name="connsiteX9" fmla="*/ 5388297 w 6689158"/>
              <a:gd name="connsiteY9" fmla="*/ 5388296 h 6689159"/>
              <a:gd name="connsiteX10" fmla="*/ 5390660 w 6689158"/>
              <a:gd name="connsiteY10" fmla="*/ 5385697 h 6689159"/>
              <a:gd name="connsiteX11" fmla="*/ 5273213 w 6689158"/>
              <a:gd name="connsiteY11" fmla="*/ 5388582 h 6689159"/>
              <a:gd name="connsiteX12" fmla="*/ 4474354 w 6689158"/>
              <a:gd name="connsiteY12" fmla="*/ 5320095 h 6689159"/>
              <a:gd name="connsiteX13" fmla="*/ 4280135 w 6689158"/>
              <a:gd name="connsiteY13" fmla="*/ 5277799 h 6689159"/>
              <a:gd name="connsiteX14" fmla="*/ 4254882 w 6689158"/>
              <a:gd name="connsiteY14" fmla="*/ 5324324 h 6689159"/>
              <a:gd name="connsiteX15" fmla="*/ 3760568 w 6689158"/>
              <a:gd name="connsiteY15" fmla="*/ 5587147 h 6689159"/>
              <a:gd name="connsiteX16" fmla="*/ 3164448 w 6689158"/>
              <a:gd name="connsiteY16" fmla="*/ 4991027 h 6689159"/>
              <a:gd name="connsiteX17" fmla="*/ 3175376 w 6689158"/>
              <a:gd name="connsiteY17" fmla="*/ 4882633 h 6689159"/>
              <a:gd name="connsiteX18" fmla="*/ 3026882 w 6689158"/>
              <a:gd name="connsiteY18" fmla="*/ 4807637 h 6689159"/>
              <a:gd name="connsiteX19" fmla="*/ 2402585 w 6689158"/>
              <a:gd name="connsiteY19" fmla="*/ 4387289 h 6689159"/>
              <a:gd name="connsiteX20" fmla="*/ 2177650 w 6689158"/>
              <a:gd name="connsiteY20" fmla="*/ 4188652 h 6689159"/>
              <a:gd name="connsiteX21" fmla="*/ 3414840 w 6689158"/>
              <a:gd name="connsiteY21" fmla="*/ 2285703 h 6689159"/>
              <a:gd name="connsiteX22" fmla="*/ 3364850 w 6689158"/>
              <a:gd name="connsiteY22" fmla="*/ 2318041 h 6689159"/>
              <a:gd name="connsiteX23" fmla="*/ 2848518 w 6689158"/>
              <a:gd name="connsiteY23" fmla="*/ 2733562 h 6689159"/>
              <a:gd name="connsiteX24" fmla="*/ 2690374 w 6689158"/>
              <a:gd name="connsiteY24" fmla="*/ 2890404 h 6689159"/>
              <a:gd name="connsiteX25" fmla="*/ 2571277 w 6689158"/>
              <a:gd name="connsiteY25" fmla="*/ 3021477 h 6689159"/>
              <a:gd name="connsiteX26" fmla="*/ 2590552 w 6689158"/>
              <a:gd name="connsiteY26" fmla="*/ 3056989 h 6689159"/>
              <a:gd name="connsiteX27" fmla="*/ 2660349 w 6689158"/>
              <a:gd name="connsiteY27" fmla="*/ 3402707 h 6689159"/>
              <a:gd name="connsiteX28" fmla="*/ 2590552 w 6689158"/>
              <a:gd name="connsiteY28" fmla="*/ 3748426 h 6689159"/>
              <a:gd name="connsiteX29" fmla="*/ 2530886 w 6689158"/>
              <a:gd name="connsiteY29" fmla="*/ 3858356 h 6689159"/>
              <a:gd name="connsiteX30" fmla="*/ 2709229 w 6689158"/>
              <a:gd name="connsiteY30" fmla="*/ 4015297 h 6689159"/>
              <a:gd name="connsiteX31" fmla="*/ 3266837 w 6689158"/>
              <a:gd name="connsiteY31" fmla="*/ 4389432 h 6689159"/>
              <a:gd name="connsiteX32" fmla="*/ 3452642 w 6689158"/>
              <a:gd name="connsiteY32" fmla="*/ 4482945 h 6689159"/>
              <a:gd name="connsiteX33" fmla="*/ 3528532 w 6689158"/>
              <a:gd name="connsiteY33" fmla="*/ 4441753 h 6689159"/>
              <a:gd name="connsiteX34" fmla="*/ 3760569 w 6689158"/>
              <a:gd name="connsiteY34" fmla="*/ 4394906 h 6689159"/>
              <a:gd name="connsiteX35" fmla="*/ 4309843 w 6689158"/>
              <a:gd name="connsiteY35" fmla="*/ 4758990 h 6689159"/>
              <a:gd name="connsiteX36" fmla="*/ 4320607 w 6689158"/>
              <a:gd name="connsiteY36" fmla="*/ 4793664 h 6689159"/>
              <a:gd name="connsiteX37" fmla="*/ 4559688 w 6689158"/>
              <a:gd name="connsiteY37" fmla="*/ 4845550 h 6689159"/>
              <a:gd name="connsiteX38" fmla="*/ 5273213 w 6689158"/>
              <a:gd name="connsiteY38" fmla="*/ 4906508 h 6689159"/>
              <a:gd name="connsiteX39" fmla="*/ 5685342 w 6689158"/>
              <a:gd name="connsiteY39" fmla="*/ 4886359 h 6689159"/>
              <a:gd name="connsiteX40" fmla="*/ 5794448 w 6689158"/>
              <a:gd name="connsiteY40" fmla="*/ 4872934 h 6689159"/>
              <a:gd name="connsiteX41" fmla="*/ 5885995 w 6689158"/>
              <a:gd name="connsiteY41" fmla="*/ 4722245 h 6689159"/>
              <a:gd name="connsiteX42" fmla="*/ 6007702 w 6689158"/>
              <a:gd name="connsiteY42" fmla="*/ 4469596 h 6689159"/>
              <a:gd name="connsiteX43" fmla="*/ 6025566 w 6689158"/>
              <a:gd name="connsiteY43" fmla="*/ 4420788 h 6689159"/>
              <a:gd name="connsiteX44" fmla="*/ 5774209 w 6689158"/>
              <a:gd name="connsiteY44" fmla="*/ 4251797 h 6689159"/>
              <a:gd name="connsiteX45" fmla="*/ 5530775 w 6689158"/>
              <a:gd name="connsiteY45" fmla="*/ 4077911 h 6689159"/>
              <a:gd name="connsiteX46" fmla="*/ 5435413 w 6689158"/>
              <a:gd name="connsiteY46" fmla="*/ 4006461 h 6689159"/>
              <a:gd name="connsiteX47" fmla="*/ 5428090 w 6689158"/>
              <a:gd name="connsiteY47" fmla="*/ 4012503 h 6689159"/>
              <a:gd name="connsiteX48" fmla="*/ 5066831 w 6689158"/>
              <a:gd name="connsiteY48" fmla="*/ 4122852 h 6689159"/>
              <a:gd name="connsiteX49" fmla="*/ 4420700 w 6689158"/>
              <a:gd name="connsiteY49" fmla="*/ 3476722 h 6689159"/>
              <a:gd name="connsiteX50" fmla="*/ 4433828 w 6689158"/>
              <a:gd name="connsiteY50" fmla="*/ 3346504 h 6689159"/>
              <a:gd name="connsiteX51" fmla="*/ 4468981 w 6689158"/>
              <a:gd name="connsiteY51" fmla="*/ 3233259 h 6689159"/>
              <a:gd name="connsiteX52" fmla="*/ 4439706 w 6689158"/>
              <a:gd name="connsiteY52" fmla="*/ 3208684 h 6689159"/>
              <a:gd name="connsiteX53" fmla="*/ 3535763 w 6689158"/>
              <a:gd name="connsiteY53" fmla="*/ 2400517 h 6689159"/>
              <a:gd name="connsiteX54" fmla="*/ 3414840 w 6689158"/>
              <a:gd name="connsiteY54" fmla="*/ 2285703 h 6689159"/>
              <a:gd name="connsiteX55" fmla="*/ 851869 w 6689158"/>
              <a:gd name="connsiteY55" fmla="*/ 1886744 h 6689159"/>
              <a:gd name="connsiteX56" fmla="*/ 803165 w 6689158"/>
              <a:gd name="connsiteY56" fmla="*/ 1966913 h 6689159"/>
              <a:gd name="connsiteX57" fmla="*/ 454328 w 6689158"/>
              <a:gd name="connsiteY57" fmla="*/ 3344581 h 6689159"/>
              <a:gd name="connsiteX58" fmla="*/ 947938 w 6689158"/>
              <a:gd name="connsiteY58" fmla="*/ 4960549 h 6689159"/>
              <a:gd name="connsiteX59" fmla="*/ 959588 w 6689158"/>
              <a:gd name="connsiteY59" fmla="*/ 4976126 h 6689159"/>
              <a:gd name="connsiteX60" fmla="*/ 959588 w 6689158"/>
              <a:gd name="connsiteY60" fmla="*/ 4976125 h 6689159"/>
              <a:gd name="connsiteX61" fmla="*/ 964880 w 6689158"/>
              <a:gd name="connsiteY61" fmla="*/ 4912286 h 6689159"/>
              <a:gd name="connsiteX62" fmla="*/ 1095934 w 6689158"/>
              <a:gd name="connsiteY62" fmla="*/ 4201672 h 6689159"/>
              <a:gd name="connsiteX63" fmla="*/ 1147594 w 6689158"/>
              <a:gd name="connsiteY63" fmla="*/ 4033598 h 6689159"/>
              <a:gd name="connsiteX64" fmla="*/ 1144134 w 6689158"/>
              <a:gd name="connsiteY64" fmla="*/ 4030744 h 6689159"/>
              <a:gd name="connsiteX65" fmla="*/ 883992 w 6689158"/>
              <a:gd name="connsiteY65" fmla="*/ 3402708 h 6689159"/>
              <a:gd name="connsiteX66" fmla="*/ 1144135 w 6689158"/>
              <a:gd name="connsiteY66" fmla="*/ 2774670 h 6689159"/>
              <a:gd name="connsiteX67" fmla="*/ 1146941 w 6689158"/>
              <a:gd name="connsiteY67" fmla="*/ 2772355 h 6689159"/>
              <a:gd name="connsiteX68" fmla="*/ 1073336 w 6689158"/>
              <a:gd name="connsiteY68" fmla="*/ 2611529 h 6689159"/>
              <a:gd name="connsiteX69" fmla="*/ 851993 w 6689158"/>
              <a:gd name="connsiteY69" fmla="*/ 1887409 h 6689159"/>
              <a:gd name="connsiteX70" fmla="*/ 851869 w 6689158"/>
              <a:gd name="connsiteY70" fmla="*/ 1886744 h 6689159"/>
              <a:gd name="connsiteX71" fmla="*/ 5611312 w 6689158"/>
              <a:gd name="connsiteY71" fmla="*/ 1554887 h 6689159"/>
              <a:gd name="connsiteX72" fmla="*/ 5611312 w 6689158"/>
              <a:gd name="connsiteY72" fmla="*/ 1554887 h 6689159"/>
              <a:gd name="connsiteX73" fmla="*/ 5610671 w 6689158"/>
              <a:gd name="connsiteY73" fmla="*/ 1554917 h 6689159"/>
              <a:gd name="connsiteX74" fmla="*/ 3930424 w 6689158"/>
              <a:gd name="connsiteY74" fmla="*/ 1991564 h 6689159"/>
              <a:gd name="connsiteX75" fmla="*/ 3863712 w 6689158"/>
              <a:gd name="connsiteY75" fmla="*/ 2025688 h 6689159"/>
              <a:gd name="connsiteX76" fmla="*/ 3998266 w 6689158"/>
              <a:gd name="connsiteY76" fmla="*/ 2153752 h 6689159"/>
              <a:gd name="connsiteX77" fmla="*/ 4470031 w 6689158"/>
              <a:gd name="connsiteY77" fmla="*/ 2590407 h 6689159"/>
              <a:gd name="connsiteX78" fmla="*/ 4801691 w 6689158"/>
              <a:gd name="connsiteY78" fmla="*/ 2888769 h 6689159"/>
              <a:gd name="connsiteX79" fmla="*/ 4815328 w 6689158"/>
              <a:gd name="connsiteY79" fmla="*/ 2881367 h 6689159"/>
              <a:gd name="connsiteX80" fmla="*/ 5066831 w 6689158"/>
              <a:gd name="connsiteY80" fmla="*/ 2830591 h 6689159"/>
              <a:gd name="connsiteX81" fmla="*/ 5712962 w 6689158"/>
              <a:gd name="connsiteY81" fmla="*/ 3476722 h 6689159"/>
              <a:gd name="connsiteX82" fmla="*/ 5699834 w 6689158"/>
              <a:gd name="connsiteY82" fmla="*/ 3606939 h 6689159"/>
              <a:gd name="connsiteX83" fmla="*/ 5684600 w 6689158"/>
              <a:gd name="connsiteY83" fmla="*/ 3656022 h 6689159"/>
              <a:gd name="connsiteX84" fmla="*/ 5861148 w 6689158"/>
              <a:gd name="connsiteY84" fmla="*/ 3805497 h 6689159"/>
              <a:gd name="connsiteX85" fmla="*/ 6147161 w 6689158"/>
              <a:gd name="connsiteY85" fmla="*/ 4039666 h 6689159"/>
              <a:gd name="connsiteX86" fmla="*/ 6147160 w 6689158"/>
              <a:gd name="connsiteY86" fmla="*/ 4039665 h 6689159"/>
              <a:gd name="connsiteX87" fmla="*/ 6176112 w 6689158"/>
              <a:gd name="connsiteY87" fmla="*/ 3927066 h 6689159"/>
              <a:gd name="connsiteX88" fmla="*/ 6234832 w 6689158"/>
              <a:gd name="connsiteY88" fmla="*/ 3344579 h 6689159"/>
              <a:gd name="connsiteX89" fmla="*/ 5741222 w 6689158"/>
              <a:gd name="connsiteY89" fmla="*/ 1728614 h 6689159"/>
              <a:gd name="connsiteX90" fmla="*/ 5611312 w 6689158"/>
              <a:gd name="connsiteY90" fmla="*/ 1554887 h 6689159"/>
              <a:gd name="connsiteX91" fmla="*/ 1958215 w 6689158"/>
              <a:gd name="connsiteY91" fmla="*/ 808450 h 6689159"/>
              <a:gd name="connsiteX92" fmla="*/ 1728612 w 6689158"/>
              <a:gd name="connsiteY92" fmla="*/ 947938 h 6689159"/>
              <a:gd name="connsiteX93" fmla="*/ 1300863 w 6689158"/>
              <a:gd name="connsiteY93" fmla="*/ 1300863 h 6689159"/>
              <a:gd name="connsiteX94" fmla="*/ 1258822 w 6689158"/>
              <a:gd name="connsiteY94" fmla="*/ 1347119 h 6689159"/>
              <a:gd name="connsiteX95" fmla="*/ 1258823 w 6689158"/>
              <a:gd name="connsiteY95" fmla="*/ 1347121 h 6689159"/>
              <a:gd name="connsiteX96" fmla="*/ 1263190 w 6689158"/>
              <a:gd name="connsiteY96" fmla="*/ 1402742 h 6689159"/>
              <a:gd name="connsiteX97" fmla="*/ 1504198 w 6689158"/>
              <a:gd name="connsiteY97" fmla="*/ 2390321 h 6689159"/>
              <a:gd name="connsiteX98" fmla="*/ 1570031 w 6689158"/>
              <a:gd name="connsiteY98" fmla="*/ 2538525 h 6689159"/>
              <a:gd name="connsiteX99" fmla="*/ 1593172 w 6689158"/>
              <a:gd name="connsiteY99" fmla="*/ 2532572 h 6689159"/>
              <a:gd name="connsiteX100" fmla="*/ 1772170 w 6689158"/>
              <a:gd name="connsiteY100" fmla="*/ 2514528 h 6689159"/>
              <a:gd name="connsiteX101" fmla="*/ 1951170 w 6689158"/>
              <a:gd name="connsiteY101" fmla="*/ 2532573 h 6689159"/>
              <a:gd name="connsiteX102" fmla="*/ 1953707 w 6689158"/>
              <a:gd name="connsiteY102" fmla="*/ 2533225 h 6689159"/>
              <a:gd name="connsiteX103" fmla="*/ 2046764 w 6689158"/>
              <a:gd name="connsiteY103" fmla="*/ 2419427 h 6689159"/>
              <a:gd name="connsiteX104" fmla="*/ 2304042 w 6689158"/>
              <a:gd name="connsiteY104" fmla="*/ 2155240 h 6689159"/>
              <a:gd name="connsiteX105" fmla="*/ 2679904 w 6689158"/>
              <a:gd name="connsiteY105" fmla="*/ 1840257 h 6689159"/>
              <a:gd name="connsiteX106" fmla="*/ 2839402 w 6689158"/>
              <a:gd name="connsiteY106" fmla="*/ 1728600 h 6689159"/>
              <a:gd name="connsiteX107" fmla="*/ 2839403 w 6689158"/>
              <a:gd name="connsiteY107" fmla="*/ 1728599 h 6689159"/>
              <a:gd name="connsiteX108" fmla="*/ 2180258 w 6689158"/>
              <a:gd name="connsiteY108" fmla="*/ 1049601 h 6689159"/>
              <a:gd name="connsiteX109" fmla="*/ 1958217 w 6689158"/>
              <a:gd name="connsiteY109" fmla="*/ 808450 h 6689159"/>
              <a:gd name="connsiteX110" fmla="*/ 1958215 w 6689158"/>
              <a:gd name="connsiteY110" fmla="*/ 808451 h 6689159"/>
              <a:gd name="connsiteX111" fmla="*/ 1958215 w 6689158"/>
              <a:gd name="connsiteY111" fmla="*/ 808450 h 6689159"/>
              <a:gd name="connsiteX112" fmla="*/ 3344580 w 6689158"/>
              <a:gd name="connsiteY112" fmla="*/ 454327 h 6689159"/>
              <a:gd name="connsiteX113" fmla="*/ 2485108 w 6689158"/>
              <a:gd name="connsiteY113" fmla="*/ 584267 h 6689159"/>
              <a:gd name="connsiteX114" fmla="*/ 2426658 w 6689158"/>
              <a:gd name="connsiteY114" fmla="*/ 605660 h 6689159"/>
              <a:gd name="connsiteX115" fmla="*/ 2608239 w 6689158"/>
              <a:gd name="connsiteY115" fmla="*/ 793623 h 6689159"/>
              <a:gd name="connsiteX116" fmla="*/ 3061380 w 6689158"/>
              <a:gd name="connsiteY116" fmla="*/ 1249579 h 6689159"/>
              <a:gd name="connsiteX117" fmla="*/ 3282982 w 6689158"/>
              <a:gd name="connsiteY117" fmla="*/ 1466429 h 6689159"/>
              <a:gd name="connsiteX118" fmla="*/ 3282982 w 6689158"/>
              <a:gd name="connsiteY118" fmla="*/ 1466430 h 6689159"/>
              <a:gd name="connsiteX119" fmla="*/ 3293669 w 6689158"/>
              <a:gd name="connsiteY119" fmla="*/ 1460635 h 6689159"/>
              <a:gd name="connsiteX120" fmla="*/ 4895242 w 6689158"/>
              <a:gd name="connsiteY120" fmla="*/ 1001928 h 6689159"/>
              <a:gd name="connsiteX121" fmla="*/ 5020677 w 6689158"/>
              <a:gd name="connsiteY121" fmla="*/ 992902 h 6689159"/>
              <a:gd name="connsiteX122" fmla="*/ 5020677 w 6689158"/>
              <a:gd name="connsiteY122" fmla="*/ 992901 h 6689159"/>
              <a:gd name="connsiteX123" fmla="*/ 4960548 w 6689158"/>
              <a:gd name="connsiteY123" fmla="*/ 947937 h 6689159"/>
              <a:gd name="connsiteX124" fmla="*/ 3344580 w 6689158"/>
              <a:gd name="connsiteY124" fmla="*/ 454327 h 6689159"/>
              <a:gd name="connsiteX125" fmla="*/ 3344579 w 6689158"/>
              <a:gd name="connsiteY125" fmla="*/ 0 h 6689159"/>
              <a:gd name="connsiteX126" fmla="*/ 5709555 w 6689158"/>
              <a:gd name="connsiteY126" fmla="*/ 979605 h 6689159"/>
              <a:gd name="connsiteX127" fmla="*/ 5721404 w 6689158"/>
              <a:gd name="connsiteY127" fmla="*/ 992643 h 6689159"/>
              <a:gd name="connsiteX128" fmla="*/ 5925421 w 6689158"/>
              <a:gd name="connsiteY128" fmla="*/ 1217117 h 6689159"/>
              <a:gd name="connsiteX129" fmla="*/ 6117959 w 6689158"/>
              <a:gd name="connsiteY129" fmla="*/ 1474595 h 6689159"/>
              <a:gd name="connsiteX130" fmla="*/ 6162894 w 6689158"/>
              <a:gd name="connsiteY130" fmla="*/ 1548561 h 6689159"/>
              <a:gd name="connsiteX131" fmla="*/ 6162893 w 6689158"/>
              <a:gd name="connsiteY131" fmla="*/ 1548563 h 6689159"/>
              <a:gd name="connsiteX132" fmla="*/ 6285487 w 6689158"/>
              <a:gd name="connsiteY132" fmla="*/ 1750355 h 6689159"/>
              <a:gd name="connsiteX133" fmla="*/ 6689158 w 6689158"/>
              <a:gd name="connsiteY133" fmla="*/ 3344580 h 6689159"/>
              <a:gd name="connsiteX134" fmla="*/ 6538793 w 6689158"/>
              <a:gd name="connsiteY134" fmla="*/ 4339156 h 6689159"/>
              <a:gd name="connsiteX135" fmla="*/ 6534721 w 6689158"/>
              <a:gd name="connsiteY135" fmla="*/ 4350281 h 6689159"/>
              <a:gd name="connsiteX136" fmla="*/ 6426326 w 6689158"/>
              <a:gd name="connsiteY136" fmla="*/ 4646440 h 6689159"/>
              <a:gd name="connsiteX137" fmla="*/ 6421122 w 6689158"/>
              <a:gd name="connsiteY137" fmla="*/ 4657245 h 6689159"/>
              <a:gd name="connsiteX138" fmla="*/ 6372396 w 6689158"/>
              <a:gd name="connsiteY138" fmla="*/ 4758392 h 6689159"/>
              <a:gd name="connsiteX139" fmla="*/ 6285487 w 6689158"/>
              <a:gd name="connsiteY139" fmla="*/ 4938805 h 6689159"/>
              <a:gd name="connsiteX140" fmla="*/ 6117958 w 6689158"/>
              <a:gd name="connsiteY140" fmla="*/ 5214566 h 6689159"/>
              <a:gd name="connsiteX141" fmla="*/ 6035322 w 6689158"/>
              <a:gd name="connsiteY141" fmla="*/ 5325072 h 6689159"/>
              <a:gd name="connsiteX142" fmla="*/ 5925420 w 6689158"/>
              <a:gd name="connsiteY142" fmla="*/ 5472042 h 6689159"/>
              <a:gd name="connsiteX143" fmla="*/ 3344580 w 6689158"/>
              <a:gd name="connsiteY143" fmla="*/ 6689159 h 6689159"/>
              <a:gd name="connsiteX144" fmla="*/ 1474594 w 6689158"/>
              <a:gd name="connsiteY144" fmla="*/ 6117958 h 6689159"/>
              <a:gd name="connsiteX145" fmla="*/ 1464440 w 6689158"/>
              <a:gd name="connsiteY145" fmla="*/ 6110366 h 6689159"/>
              <a:gd name="connsiteX146" fmla="*/ 1217117 w 6689158"/>
              <a:gd name="connsiteY146" fmla="*/ 5925420 h 6689159"/>
              <a:gd name="connsiteX147" fmla="*/ 979606 w 6689158"/>
              <a:gd name="connsiteY147" fmla="*/ 5709555 h 6689159"/>
              <a:gd name="connsiteX148" fmla="*/ 941121 w 6689158"/>
              <a:gd name="connsiteY148" fmla="*/ 5667211 h 6689159"/>
              <a:gd name="connsiteX149" fmla="*/ 763739 w 6689158"/>
              <a:gd name="connsiteY149" fmla="*/ 5472043 h 6689159"/>
              <a:gd name="connsiteX150" fmla="*/ 0 w 6689158"/>
              <a:gd name="connsiteY150" fmla="*/ 3344580 h 6689159"/>
              <a:gd name="connsiteX151" fmla="*/ 763739 w 6689158"/>
              <a:gd name="connsiteY151" fmla="*/ 1217118 h 6689159"/>
              <a:gd name="connsiteX152" fmla="*/ 979605 w 6689158"/>
              <a:gd name="connsiteY152" fmla="*/ 979604 h 6689159"/>
              <a:gd name="connsiteX153" fmla="*/ 1217117 w 6689158"/>
              <a:gd name="connsiteY153" fmla="*/ 763739 h 6689159"/>
              <a:gd name="connsiteX154" fmla="*/ 1252792 w 6689158"/>
              <a:gd name="connsiteY154" fmla="*/ 737062 h 6689159"/>
              <a:gd name="connsiteX155" fmla="*/ 1474594 w 6689158"/>
              <a:gd name="connsiteY155" fmla="*/ 571201 h 6689159"/>
              <a:gd name="connsiteX156" fmla="*/ 1650297 w 6689158"/>
              <a:gd name="connsiteY156" fmla="*/ 464459 h 6689159"/>
              <a:gd name="connsiteX157" fmla="*/ 1750354 w 6689158"/>
              <a:gd name="connsiteY157" fmla="*/ 403673 h 6689159"/>
              <a:gd name="connsiteX158" fmla="*/ 2042719 w 6689158"/>
              <a:gd name="connsiteY158" fmla="*/ 262835 h 6689159"/>
              <a:gd name="connsiteX159" fmla="*/ 2083584 w 6689158"/>
              <a:gd name="connsiteY159" fmla="*/ 247876 h 6689159"/>
              <a:gd name="connsiteX160" fmla="*/ 2350003 w 6689158"/>
              <a:gd name="connsiteY160" fmla="*/ 150366 h 6689159"/>
              <a:gd name="connsiteX161" fmla="*/ 3344579 w 6689158"/>
              <a:gd name="connsiteY161" fmla="*/ 0 h 6689159"/>
              <a:gd name="connsiteX0" fmla="*/ 2177650 w 6689158"/>
              <a:gd name="connsiteY0" fmla="*/ 4188652 h 6689159"/>
              <a:gd name="connsiteX1" fmla="*/ 2117889 w 6689158"/>
              <a:gd name="connsiteY1" fmla="*/ 4221089 h 6689159"/>
              <a:gd name="connsiteX2" fmla="*/ 1862982 w 6689158"/>
              <a:gd name="connsiteY2" fmla="*/ 4286300 h 6689159"/>
              <a:gd name="connsiteX3" fmla="*/ 1796860 w 6689158"/>
              <a:gd name="connsiteY3" fmla="*/ 4289641 h 6689159"/>
              <a:gd name="connsiteX4" fmla="*/ 1788544 w 6689158"/>
              <a:gd name="connsiteY4" fmla="*/ 4308481 h 6689159"/>
              <a:gd name="connsiteX5" fmla="*/ 1505667 w 6689158"/>
              <a:gd name="connsiteY5" fmla="*/ 5419718 h 6689159"/>
              <a:gd name="connsiteX6" fmla="*/ 1490555 w 6689158"/>
              <a:gd name="connsiteY6" fmla="*/ 5560700 h 6689159"/>
              <a:gd name="connsiteX7" fmla="*/ 1506111 w 6689158"/>
              <a:gd name="connsiteY7" fmla="*/ 5574838 h 6689159"/>
              <a:gd name="connsiteX8" fmla="*/ 3344580 w 6689158"/>
              <a:gd name="connsiteY8" fmla="*/ 6234832 h 6689159"/>
              <a:gd name="connsiteX9" fmla="*/ 5388297 w 6689158"/>
              <a:gd name="connsiteY9" fmla="*/ 5388296 h 6689159"/>
              <a:gd name="connsiteX10" fmla="*/ 5390660 w 6689158"/>
              <a:gd name="connsiteY10" fmla="*/ 5385697 h 6689159"/>
              <a:gd name="connsiteX11" fmla="*/ 5273213 w 6689158"/>
              <a:gd name="connsiteY11" fmla="*/ 5388582 h 6689159"/>
              <a:gd name="connsiteX12" fmla="*/ 4474354 w 6689158"/>
              <a:gd name="connsiteY12" fmla="*/ 5320095 h 6689159"/>
              <a:gd name="connsiteX13" fmla="*/ 4280135 w 6689158"/>
              <a:gd name="connsiteY13" fmla="*/ 5277799 h 6689159"/>
              <a:gd name="connsiteX14" fmla="*/ 4254882 w 6689158"/>
              <a:gd name="connsiteY14" fmla="*/ 5324324 h 6689159"/>
              <a:gd name="connsiteX15" fmla="*/ 3760568 w 6689158"/>
              <a:gd name="connsiteY15" fmla="*/ 5587147 h 6689159"/>
              <a:gd name="connsiteX16" fmla="*/ 3164448 w 6689158"/>
              <a:gd name="connsiteY16" fmla="*/ 4991027 h 6689159"/>
              <a:gd name="connsiteX17" fmla="*/ 3175376 w 6689158"/>
              <a:gd name="connsiteY17" fmla="*/ 4882633 h 6689159"/>
              <a:gd name="connsiteX18" fmla="*/ 3026882 w 6689158"/>
              <a:gd name="connsiteY18" fmla="*/ 4807637 h 6689159"/>
              <a:gd name="connsiteX19" fmla="*/ 2402585 w 6689158"/>
              <a:gd name="connsiteY19" fmla="*/ 4387289 h 6689159"/>
              <a:gd name="connsiteX20" fmla="*/ 2177650 w 6689158"/>
              <a:gd name="connsiteY20" fmla="*/ 4188652 h 6689159"/>
              <a:gd name="connsiteX21" fmla="*/ 3414840 w 6689158"/>
              <a:gd name="connsiteY21" fmla="*/ 2285703 h 6689159"/>
              <a:gd name="connsiteX22" fmla="*/ 3364850 w 6689158"/>
              <a:gd name="connsiteY22" fmla="*/ 2318041 h 6689159"/>
              <a:gd name="connsiteX23" fmla="*/ 2848518 w 6689158"/>
              <a:gd name="connsiteY23" fmla="*/ 2733562 h 6689159"/>
              <a:gd name="connsiteX24" fmla="*/ 2690374 w 6689158"/>
              <a:gd name="connsiteY24" fmla="*/ 2890404 h 6689159"/>
              <a:gd name="connsiteX25" fmla="*/ 2571277 w 6689158"/>
              <a:gd name="connsiteY25" fmla="*/ 3021477 h 6689159"/>
              <a:gd name="connsiteX26" fmla="*/ 2590552 w 6689158"/>
              <a:gd name="connsiteY26" fmla="*/ 3056989 h 6689159"/>
              <a:gd name="connsiteX27" fmla="*/ 2660349 w 6689158"/>
              <a:gd name="connsiteY27" fmla="*/ 3402707 h 6689159"/>
              <a:gd name="connsiteX28" fmla="*/ 2590552 w 6689158"/>
              <a:gd name="connsiteY28" fmla="*/ 3748426 h 6689159"/>
              <a:gd name="connsiteX29" fmla="*/ 2530886 w 6689158"/>
              <a:gd name="connsiteY29" fmla="*/ 3858356 h 6689159"/>
              <a:gd name="connsiteX30" fmla="*/ 2709229 w 6689158"/>
              <a:gd name="connsiteY30" fmla="*/ 4015297 h 6689159"/>
              <a:gd name="connsiteX31" fmla="*/ 3266837 w 6689158"/>
              <a:gd name="connsiteY31" fmla="*/ 4389432 h 6689159"/>
              <a:gd name="connsiteX32" fmla="*/ 3452642 w 6689158"/>
              <a:gd name="connsiteY32" fmla="*/ 4482945 h 6689159"/>
              <a:gd name="connsiteX33" fmla="*/ 3528532 w 6689158"/>
              <a:gd name="connsiteY33" fmla="*/ 4441753 h 6689159"/>
              <a:gd name="connsiteX34" fmla="*/ 3760569 w 6689158"/>
              <a:gd name="connsiteY34" fmla="*/ 4394906 h 6689159"/>
              <a:gd name="connsiteX35" fmla="*/ 4309843 w 6689158"/>
              <a:gd name="connsiteY35" fmla="*/ 4758990 h 6689159"/>
              <a:gd name="connsiteX36" fmla="*/ 4320607 w 6689158"/>
              <a:gd name="connsiteY36" fmla="*/ 4793664 h 6689159"/>
              <a:gd name="connsiteX37" fmla="*/ 4559688 w 6689158"/>
              <a:gd name="connsiteY37" fmla="*/ 4845550 h 6689159"/>
              <a:gd name="connsiteX38" fmla="*/ 5273213 w 6689158"/>
              <a:gd name="connsiteY38" fmla="*/ 4906508 h 6689159"/>
              <a:gd name="connsiteX39" fmla="*/ 5685342 w 6689158"/>
              <a:gd name="connsiteY39" fmla="*/ 4886359 h 6689159"/>
              <a:gd name="connsiteX40" fmla="*/ 5794448 w 6689158"/>
              <a:gd name="connsiteY40" fmla="*/ 4872934 h 6689159"/>
              <a:gd name="connsiteX41" fmla="*/ 5885995 w 6689158"/>
              <a:gd name="connsiteY41" fmla="*/ 4722245 h 6689159"/>
              <a:gd name="connsiteX42" fmla="*/ 6007702 w 6689158"/>
              <a:gd name="connsiteY42" fmla="*/ 4469596 h 6689159"/>
              <a:gd name="connsiteX43" fmla="*/ 6025566 w 6689158"/>
              <a:gd name="connsiteY43" fmla="*/ 4420788 h 6689159"/>
              <a:gd name="connsiteX44" fmla="*/ 5774209 w 6689158"/>
              <a:gd name="connsiteY44" fmla="*/ 4251797 h 6689159"/>
              <a:gd name="connsiteX45" fmla="*/ 5530775 w 6689158"/>
              <a:gd name="connsiteY45" fmla="*/ 4077911 h 6689159"/>
              <a:gd name="connsiteX46" fmla="*/ 5435413 w 6689158"/>
              <a:gd name="connsiteY46" fmla="*/ 4006461 h 6689159"/>
              <a:gd name="connsiteX47" fmla="*/ 5428090 w 6689158"/>
              <a:gd name="connsiteY47" fmla="*/ 4012503 h 6689159"/>
              <a:gd name="connsiteX48" fmla="*/ 5066831 w 6689158"/>
              <a:gd name="connsiteY48" fmla="*/ 4122852 h 6689159"/>
              <a:gd name="connsiteX49" fmla="*/ 4420700 w 6689158"/>
              <a:gd name="connsiteY49" fmla="*/ 3476722 h 6689159"/>
              <a:gd name="connsiteX50" fmla="*/ 4433828 w 6689158"/>
              <a:gd name="connsiteY50" fmla="*/ 3346504 h 6689159"/>
              <a:gd name="connsiteX51" fmla="*/ 4468981 w 6689158"/>
              <a:gd name="connsiteY51" fmla="*/ 3233259 h 6689159"/>
              <a:gd name="connsiteX52" fmla="*/ 4439706 w 6689158"/>
              <a:gd name="connsiteY52" fmla="*/ 3208684 h 6689159"/>
              <a:gd name="connsiteX53" fmla="*/ 3535763 w 6689158"/>
              <a:gd name="connsiteY53" fmla="*/ 2400517 h 6689159"/>
              <a:gd name="connsiteX54" fmla="*/ 3414840 w 6689158"/>
              <a:gd name="connsiteY54" fmla="*/ 2285703 h 6689159"/>
              <a:gd name="connsiteX55" fmla="*/ 851869 w 6689158"/>
              <a:gd name="connsiteY55" fmla="*/ 1886744 h 6689159"/>
              <a:gd name="connsiteX56" fmla="*/ 803165 w 6689158"/>
              <a:gd name="connsiteY56" fmla="*/ 1966913 h 6689159"/>
              <a:gd name="connsiteX57" fmla="*/ 454328 w 6689158"/>
              <a:gd name="connsiteY57" fmla="*/ 3344581 h 6689159"/>
              <a:gd name="connsiteX58" fmla="*/ 947938 w 6689158"/>
              <a:gd name="connsiteY58" fmla="*/ 4960549 h 6689159"/>
              <a:gd name="connsiteX59" fmla="*/ 959588 w 6689158"/>
              <a:gd name="connsiteY59" fmla="*/ 4976126 h 6689159"/>
              <a:gd name="connsiteX60" fmla="*/ 959588 w 6689158"/>
              <a:gd name="connsiteY60" fmla="*/ 4976125 h 6689159"/>
              <a:gd name="connsiteX61" fmla="*/ 964880 w 6689158"/>
              <a:gd name="connsiteY61" fmla="*/ 4912286 h 6689159"/>
              <a:gd name="connsiteX62" fmla="*/ 1095934 w 6689158"/>
              <a:gd name="connsiteY62" fmla="*/ 4201672 h 6689159"/>
              <a:gd name="connsiteX63" fmla="*/ 1147594 w 6689158"/>
              <a:gd name="connsiteY63" fmla="*/ 4033598 h 6689159"/>
              <a:gd name="connsiteX64" fmla="*/ 1144134 w 6689158"/>
              <a:gd name="connsiteY64" fmla="*/ 4030744 h 6689159"/>
              <a:gd name="connsiteX65" fmla="*/ 883992 w 6689158"/>
              <a:gd name="connsiteY65" fmla="*/ 3402708 h 6689159"/>
              <a:gd name="connsiteX66" fmla="*/ 1144135 w 6689158"/>
              <a:gd name="connsiteY66" fmla="*/ 2774670 h 6689159"/>
              <a:gd name="connsiteX67" fmla="*/ 1146941 w 6689158"/>
              <a:gd name="connsiteY67" fmla="*/ 2772355 h 6689159"/>
              <a:gd name="connsiteX68" fmla="*/ 1073336 w 6689158"/>
              <a:gd name="connsiteY68" fmla="*/ 2611529 h 6689159"/>
              <a:gd name="connsiteX69" fmla="*/ 851993 w 6689158"/>
              <a:gd name="connsiteY69" fmla="*/ 1887409 h 6689159"/>
              <a:gd name="connsiteX70" fmla="*/ 851869 w 6689158"/>
              <a:gd name="connsiteY70" fmla="*/ 1886744 h 6689159"/>
              <a:gd name="connsiteX71" fmla="*/ 5611312 w 6689158"/>
              <a:gd name="connsiteY71" fmla="*/ 1554887 h 6689159"/>
              <a:gd name="connsiteX72" fmla="*/ 5611312 w 6689158"/>
              <a:gd name="connsiteY72" fmla="*/ 1554887 h 6689159"/>
              <a:gd name="connsiteX73" fmla="*/ 5610671 w 6689158"/>
              <a:gd name="connsiteY73" fmla="*/ 1554917 h 6689159"/>
              <a:gd name="connsiteX74" fmla="*/ 3930424 w 6689158"/>
              <a:gd name="connsiteY74" fmla="*/ 1991564 h 6689159"/>
              <a:gd name="connsiteX75" fmla="*/ 3863712 w 6689158"/>
              <a:gd name="connsiteY75" fmla="*/ 2025688 h 6689159"/>
              <a:gd name="connsiteX76" fmla="*/ 3998266 w 6689158"/>
              <a:gd name="connsiteY76" fmla="*/ 2153752 h 6689159"/>
              <a:gd name="connsiteX77" fmla="*/ 4470031 w 6689158"/>
              <a:gd name="connsiteY77" fmla="*/ 2590407 h 6689159"/>
              <a:gd name="connsiteX78" fmla="*/ 4801691 w 6689158"/>
              <a:gd name="connsiteY78" fmla="*/ 2888769 h 6689159"/>
              <a:gd name="connsiteX79" fmla="*/ 4815328 w 6689158"/>
              <a:gd name="connsiteY79" fmla="*/ 2881367 h 6689159"/>
              <a:gd name="connsiteX80" fmla="*/ 5066831 w 6689158"/>
              <a:gd name="connsiteY80" fmla="*/ 2830591 h 6689159"/>
              <a:gd name="connsiteX81" fmla="*/ 5712962 w 6689158"/>
              <a:gd name="connsiteY81" fmla="*/ 3476722 h 6689159"/>
              <a:gd name="connsiteX82" fmla="*/ 5699834 w 6689158"/>
              <a:gd name="connsiteY82" fmla="*/ 3606939 h 6689159"/>
              <a:gd name="connsiteX83" fmla="*/ 5684600 w 6689158"/>
              <a:gd name="connsiteY83" fmla="*/ 3656022 h 6689159"/>
              <a:gd name="connsiteX84" fmla="*/ 5861148 w 6689158"/>
              <a:gd name="connsiteY84" fmla="*/ 3805497 h 6689159"/>
              <a:gd name="connsiteX85" fmla="*/ 6147161 w 6689158"/>
              <a:gd name="connsiteY85" fmla="*/ 4039666 h 6689159"/>
              <a:gd name="connsiteX86" fmla="*/ 6147160 w 6689158"/>
              <a:gd name="connsiteY86" fmla="*/ 4039665 h 6689159"/>
              <a:gd name="connsiteX87" fmla="*/ 6176112 w 6689158"/>
              <a:gd name="connsiteY87" fmla="*/ 3927066 h 6689159"/>
              <a:gd name="connsiteX88" fmla="*/ 6234832 w 6689158"/>
              <a:gd name="connsiteY88" fmla="*/ 3344579 h 6689159"/>
              <a:gd name="connsiteX89" fmla="*/ 5741222 w 6689158"/>
              <a:gd name="connsiteY89" fmla="*/ 1728614 h 6689159"/>
              <a:gd name="connsiteX90" fmla="*/ 5611312 w 6689158"/>
              <a:gd name="connsiteY90" fmla="*/ 1554887 h 6689159"/>
              <a:gd name="connsiteX91" fmla="*/ 1958215 w 6689158"/>
              <a:gd name="connsiteY91" fmla="*/ 808450 h 6689159"/>
              <a:gd name="connsiteX92" fmla="*/ 1728612 w 6689158"/>
              <a:gd name="connsiteY92" fmla="*/ 947938 h 6689159"/>
              <a:gd name="connsiteX93" fmla="*/ 1300863 w 6689158"/>
              <a:gd name="connsiteY93" fmla="*/ 1300863 h 6689159"/>
              <a:gd name="connsiteX94" fmla="*/ 1258822 w 6689158"/>
              <a:gd name="connsiteY94" fmla="*/ 1347119 h 6689159"/>
              <a:gd name="connsiteX95" fmla="*/ 1258823 w 6689158"/>
              <a:gd name="connsiteY95" fmla="*/ 1347121 h 6689159"/>
              <a:gd name="connsiteX96" fmla="*/ 1263190 w 6689158"/>
              <a:gd name="connsiteY96" fmla="*/ 1402742 h 6689159"/>
              <a:gd name="connsiteX97" fmla="*/ 1504198 w 6689158"/>
              <a:gd name="connsiteY97" fmla="*/ 2390321 h 6689159"/>
              <a:gd name="connsiteX98" fmla="*/ 1570031 w 6689158"/>
              <a:gd name="connsiteY98" fmla="*/ 2538525 h 6689159"/>
              <a:gd name="connsiteX99" fmla="*/ 1593172 w 6689158"/>
              <a:gd name="connsiteY99" fmla="*/ 2532572 h 6689159"/>
              <a:gd name="connsiteX100" fmla="*/ 1772170 w 6689158"/>
              <a:gd name="connsiteY100" fmla="*/ 2514528 h 6689159"/>
              <a:gd name="connsiteX101" fmla="*/ 1951170 w 6689158"/>
              <a:gd name="connsiteY101" fmla="*/ 2532573 h 6689159"/>
              <a:gd name="connsiteX102" fmla="*/ 1953707 w 6689158"/>
              <a:gd name="connsiteY102" fmla="*/ 2533225 h 6689159"/>
              <a:gd name="connsiteX103" fmla="*/ 2046764 w 6689158"/>
              <a:gd name="connsiteY103" fmla="*/ 2419427 h 6689159"/>
              <a:gd name="connsiteX104" fmla="*/ 2304042 w 6689158"/>
              <a:gd name="connsiteY104" fmla="*/ 2155240 h 6689159"/>
              <a:gd name="connsiteX105" fmla="*/ 2679904 w 6689158"/>
              <a:gd name="connsiteY105" fmla="*/ 1840257 h 6689159"/>
              <a:gd name="connsiteX106" fmla="*/ 2839402 w 6689158"/>
              <a:gd name="connsiteY106" fmla="*/ 1728600 h 6689159"/>
              <a:gd name="connsiteX107" fmla="*/ 2839403 w 6689158"/>
              <a:gd name="connsiteY107" fmla="*/ 1728599 h 6689159"/>
              <a:gd name="connsiteX108" fmla="*/ 2180258 w 6689158"/>
              <a:gd name="connsiteY108" fmla="*/ 1049601 h 6689159"/>
              <a:gd name="connsiteX109" fmla="*/ 1958217 w 6689158"/>
              <a:gd name="connsiteY109" fmla="*/ 808450 h 6689159"/>
              <a:gd name="connsiteX110" fmla="*/ 1958215 w 6689158"/>
              <a:gd name="connsiteY110" fmla="*/ 808451 h 6689159"/>
              <a:gd name="connsiteX111" fmla="*/ 1958215 w 6689158"/>
              <a:gd name="connsiteY111" fmla="*/ 808450 h 6689159"/>
              <a:gd name="connsiteX112" fmla="*/ 3344580 w 6689158"/>
              <a:gd name="connsiteY112" fmla="*/ 454327 h 6689159"/>
              <a:gd name="connsiteX113" fmla="*/ 2485108 w 6689158"/>
              <a:gd name="connsiteY113" fmla="*/ 584267 h 6689159"/>
              <a:gd name="connsiteX114" fmla="*/ 2426658 w 6689158"/>
              <a:gd name="connsiteY114" fmla="*/ 605660 h 6689159"/>
              <a:gd name="connsiteX115" fmla="*/ 2608239 w 6689158"/>
              <a:gd name="connsiteY115" fmla="*/ 793623 h 6689159"/>
              <a:gd name="connsiteX116" fmla="*/ 3061380 w 6689158"/>
              <a:gd name="connsiteY116" fmla="*/ 1249579 h 6689159"/>
              <a:gd name="connsiteX117" fmla="*/ 3282982 w 6689158"/>
              <a:gd name="connsiteY117" fmla="*/ 1466429 h 6689159"/>
              <a:gd name="connsiteX118" fmla="*/ 3282982 w 6689158"/>
              <a:gd name="connsiteY118" fmla="*/ 1466430 h 6689159"/>
              <a:gd name="connsiteX119" fmla="*/ 3293669 w 6689158"/>
              <a:gd name="connsiteY119" fmla="*/ 1460635 h 6689159"/>
              <a:gd name="connsiteX120" fmla="*/ 4895242 w 6689158"/>
              <a:gd name="connsiteY120" fmla="*/ 1001928 h 6689159"/>
              <a:gd name="connsiteX121" fmla="*/ 5020677 w 6689158"/>
              <a:gd name="connsiteY121" fmla="*/ 992902 h 6689159"/>
              <a:gd name="connsiteX122" fmla="*/ 4960548 w 6689158"/>
              <a:gd name="connsiteY122" fmla="*/ 947937 h 6689159"/>
              <a:gd name="connsiteX123" fmla="*/ 3344580 w 6689158"/>
              <a:gd name="connsiteY123" fmla="*/ 454327 h 6689159"/>
              <a:gd name="connsiteX124" fmla="*/ 3344579 w 6689158"/>
              <a:gd name="connsiteY124" fmla="*/ 0 h 6689159"/>
              <a:gd name="connsiteX125" fmla="*/ 5709555 w 6689158"/>
              <a:gd name="connsiteY125" fmla="*/ 979605 h 6689159"/>
              <a:gd name="connsiteX126" fmla="*/ 5721404 w 6689158"/>
              <a:gd name="connsiteY126" fmla="*/ 992643 h 6689159"/>
              <a:gd name="connsiteX127" fmla="*/ 5925421 w 6689158"/>
              <a:gd name="connsiteY127" fmla="*/ 1217117 h 6689159"/>
              <a:gd name="connsiteX128" fmla="*/ 6117959 w 6689158"/>
              <a:gd name="connsiteY128" fmla="*/ 1474595 h 6689159"/>
              <a:gd name="connsiteX129" fmla="*/ 6162894 w 6689158"/>
              <a:gd name="connsiteY129" fmla="*/ 1548561 h 6689159"/>
              <a:gd name="connsiteX130" fmla="*/ 6162893 w 6689158"/>
              <a:gd name="connsiteY130" fmla="*/ 1548563 h 6689159"/>
              <a:gd name="connsiteX131" fmla="*/ 6285487 w 6689158"/>
              <a:gd name="connsiteY131" fmla="*/ 1750355 h 6689159"/>
              <a:gd name="connsiteX132" fmla="*/ 6689158 w 6689158"/>
              <a:gd name="connsiteY132" fmla="*/ 3344580 h 6689159"/>
              <a:gd name="connsiteX133" fmla="*/ 6538793 w 6689158"/>
              <a:gd name="connsiteY133" fmla="*/ 4339156 h 6689159"/>
              <a:gd name="connsiteX134" fmla="*/ 6534721 w 6689158"/>
              <a:gd name="connsiteY134" fmla="*/ 4350281 h 6689159"/>
              <a:gd name="connsiteX135" fmla="*/ 6426326 w 6689158"/>
              <a:gd name="connsiteY135" fmla="*/ 4646440 h 6689159"/>
              <a:gd name="connsiteX136" fmla="*/ 6421122 w 6689158"/>
              <a:gd name="connsiteY136" fmla="*/ 4657245 h 6689159"/>
              <a:gd name="connsiteX137" fmla="*/ 6372396 w 6689158"/>
              <a:gd name="connsiteY137" fmla="*/ 4758392 h 6689159"/>
              <a:gd name="connsiteX138" fmla="*/ 6285487 w 6689158"/>
              <a:gd name="connsiteY138" fmla="*/ 4938805 h 6689159"/>
              <a:gd name="connsiteX139" fmla="*/ 6117958 w 6689158"/>
              <a:gd name="connsiteY139" fmla="*/ 5214566 h 6689159"/>
              <a:gd name="connsiteX140" fmla="*/ 6035322 w 6689158"/>
              <a:gd name="connsiteY140" fmla="*/ 5325072 h 6689159"/>
              <a:gd name="connsiteX141" fmla="*/ 5925420 w 6689158"/>
              <a:gd name="connsiteY141" fmla="*/ 5472042 h 6689159"/>
              <a:gd name="connsiteX142" fmla="*/ 3344580 w 6689158"/>
              <a:gd name="connsiteY142" fmla="*/ 6689159 h 6689159"/>
              <a:gd name="connsiteX143" fmla="*/ 1474594 w 6689158"/>
              <a:gd name="connsiteY143" fmla="*/ 6117958 h 6689159"/>
              <a:gd name="connsiteX144" fmla="*/ 1464440 w 6689158"/>
              <a:gd name="connsiteY144" fmla="*/ 6110366 h 6689159"/>
              <a:gd name="connsiteX145" fmla="*/ 1217117 w 6689158"/>
              <a:gd name="connsiteY145" fmla="*/ 5925420 h 6689159"/>
              <a:gd name="connsiteX146" fmla="*/ 979606 w 6689158"/>
              <a:gd name="connsiteY146" fmla="*/ 5709555 h 6689159"/>
              <a:gd name="connsiteX147" fmla="*/ 941121 w 6689158"/>
              <a:gd name="connsiteY147" fmla="*/ 5667211 h 6689159"/>
              <a:gd name="connsiteX148" fmla="*/ 763739 w 6689158"/>
              <a:gd name="connsiteY148" fmla="*/ 5472043 h 6689159"/>
              <a:gd name="connsiteX149" fmla="*/ 0 w 6689158"/>
              <a:gd name="connsiteY149" fmla="*/ 3344580 h 6689159"/>
              <a:gd name="connsiteX150" fmla="*/ 763739 w 6689158"/>
              <a:gd name="connsiteY150" fmla="*/ 1217118 h 6689159"/>
              <a:gd name="connsiteX151" fmla="*/ 979605 w 6689158"/>
              <a:gd name="connsiteY151" fmla="*/ 979604 h 6689159"/>
              <a:gd name="connsiteX152" fmla="*/ 1217117 w 6689158"/>
              <a:gd name="connsiteY152" fmla="*/ 763739 h 6689159"/>
              <a:gd name="connsiteX153" fmla="*/ 1252792 w 6689158"/>
              <a:gd name="connsiteY153" fmla="*/ 737062 h 6689159"/>
              <a:gd name="connsiteX154" fmla="*/ 1474594 w 6689158"/>
              <a:gd name="connsiteY154" fmla="*/ 571201 h 6689159"/>
              <a:gd name="connsiteX155" fmla="*/ 1650297 w 6689158"/>
              <a:gd name="connsiteY155" fmla="*/ 464459 h 6689159"/>
              <a:gd name="connsiteX156" fmla="*/ 1750354 w 6689158"/>
              <a:gd name="connsiteY156" fmla="*/ 403673 h 6689159"/>
              <a:gd name="connsiteX157" fmla="*/ 2042719 w 6689158"/>
              <a:gd name="connsiteY157" fmla="*/ 262835 h 6689159"/>
              <a:gd name="connsiteX158" fmla="*/ 2083584 w 6689158"/>
              <a:gd name="connsiteY158" fmla="*/ 247876 h 6689159"/>
              <a:gd name="connsiteX159" fmla="*/ 2350003 w 6689158"/>
              <a:gd name="connsiteY159" fmla="*/ 150366 h 6689159"/>
              <a:gd name="connsiteX160" fmla="*/ 3344579 w 6689158"/>
              <a:gd name="connsiteY160" fmla="*/ 0 h 6689159"/>
              <a:gd name="connsiteX0" fmla="*/ 2177650 w 6689158"/>
              <a:gd name="connsiteY0" fmla="*/ 4188652 h 6689159"/>
              <a:gd name="connsiteX1" fmla="*/ 2117889 w 6689158"/>
              <a:gd name="connsiteY1" fmla="*/ 4221089 h 6689159"/>
              <a:gd name="connsiteX2" fmla="*/ 1862982 w 6689158"/>
              <a:gd name="connsiteY2" fmla="*/ 4286300 h 6689159"/>
              <a:gd name="connsiteX3" fmla="*/ 1796860 w 6689158"/>
              <a:gd name="connsiteY3" fmla="*/ 4289641 h 6689159"/>
              <a:gd name="connsiteX4" fmla="*/ 1788544 w 6689158"/>
              <a:gd name="connsiteY4" fmla="*/ 4308481 h 6689159"/>
              <a:gd name="connsiteX5" fmla="*/ 1505667 w 6689158"/>
              <a:gd name="connsiteY5" fmla="*/ 5419718 h 6689159"/>
              <a:gd name="connsiteX6" fmla="*/ 1490555 w 6689158"/>
              <a:gd name="connsiteY6" fmla="*/ 5560700 h 6689159"/>
              <a:gd name="connsiteX7" fmla="*/ 1506111 w 6689158"/>
              <a:gd name="connsiteY7" fmla="*/ 5574838 h 6689159"/>
              <a:gd name="connsiteX8" fmla="*/ 3344580 w 6689158"/>
              <a:gd name="connsiteY8" fmla="*/ 6234832 h 6689159"/>
              <a:gd name="connsiteX9" fmla="*/ 5388297 w 6689158"/>
              <a:gd name="connsiteY9" fmla="*/ 5388296 h 6689159"/>
              <a:gd name="connsiteX10" fmla="*/ 5390660 w 6689158"/>
              <a:gd name="connsiteY10" fmla="*/ 5385697 h 6689159"/>
              <a:gd name="connsiteX11" fmla="*/ 5273213 w 6689158"/>
              <a:gd name="connsiteY11" fmla="*/ 5388582 h 6689159"/>
              <a:gd name="connsiteX12" fmla="*/ 4474354 w 6689158"/>
              <a:gd name="connsiteY12" fmla="*/ 5320095 h 6689159"/>
              <a:gd name="connsiteX13" fmla="*/ 4280135 w 6689158"/>
              <a:gd name="connsiteY13" fmla="*/ 5277799 h 6689159"/>
              <a:gd name="connsiteX14" fmla="*/ 4254882 w 6689158"/>
              <a:gd name="connsiteY14" fmla="*/ 5324324 h 6689159"/>
              <a:gd name="connsiteX15" fmla="*/ 3760568 w 6689158"/>
              <a:gd name="connsiteY15" fmla="*/ 5587147 h 6689159"/>
              <a:gd name="connsiteX16" fmla="*/ 3164448 w 6689158"/>
              <a:gd name="connsiteY16" fmla="*/ 4991027 h 6689159"/>
              <a:gd name="connsiteX17" fmla="*/ 3175376 w 6689158"/>
              <a:gd name="connsiteY17" fmla="*/ 4882633 h 6689159"/>
              <a:gd name="connsiteX18" fmla="*/ 3026882 w 6689158"/>
              <a:gd name="connsiteY18" fmla="*/ 4807637 h 6689159"/>
              <a:gd name="connsiteX19" fmla="*/ 2402585 w 6689158"/>
              <a:gd name="connsiteY19" fmla="*/ 4387289 h 6689159"/>
              <a:gd name="connsiteX20" fmla="*/ 2177650 w 6689158"/>
              <a:gd name="connsiteY20" fmla="*/ 4188652 h 6689159"/>
              <a:gd name="connsiteX21" fmla="*/ 3414840 w 6689158"/>
              <a:gd name="connsiteY21" fmla="*/ 2285703 h 6689159"/>
              <a:gd name="connsiteX22" fmla="*/ 3364850 w 6689158"/>
              <a:gd name="connsiteY22" fmla="*/ 2318041 h 6689159"/>
              <a:gd name="connsiteX23" fmla="*/ 2848518 w 6689158"/>
              <a:gd name="connsiteY23" fmla="*/ 2733562 h 6689159"/>
              <a:gd name="connsiteX24" fmla="*/ 2690374 w 6689158"/>
              <a:gd name="connsiteY24" fmla="*/ 2890404 h 6689159"/>
              <a:gd name="connsiteX25" fmla="*/ 2571277 w 6689158"/>
              <a:gd name="connsiteY25" fmla="*/ 3021477 h 6689159"/>
              <a:gd name="connsiteX26" fmla="*/ 2590552 w 6689158"/>
              <a:gd name="connsiteY26" fmla="*/ 3056989 h 6689159"/>
              <a:gd name="connsiteX27" fmla="*/ 2660349 w 6689158"/>
              <a:gd name="connsiteY27" fmla="*/ 3402707 h 6689159"/>
              <a:gd name="connsiteX28" fmla="*/ 2590552 w 6689158"/>
              <a:gd name="connsiteY28" fmla="*/ 3748426 h 6689159"/>
              <a:gd name="connsiteX29" fmla="*/ 2530886 w 6689158"/>
              <a:gd name="connsiteY29" fmla="*/ 3858356 h 6689159"/>
              <a:gd name="connsiteX30" fmla="*/ 2709229 w 6689158"/>
              <a:gd name="connsiteY30" fmla="*/ 4015297 h 6689159"/>
              <a:gd name="connsiteX31" fmla="*/ 3266837 w 6689158"/>
              <a:gd name="connsiteY31" fmla="*/ 4389432 h 6689159"/>
              <a:gd name="connsiteX32" fmla="*/ 3452642 w 6689158"/>
              <a:gd name="connsiteY32" fmla="*/ 4482945 h 6689159"/>
              <a:gd name="connsiteX33" fmla="*/ 3528532 w 6689158"/>
              <a:gd name="connsiteY33" fmla="*/ 4441753 h 6689159"/>
              <a:gd name="connsiteX34" fmla="*/ 3760569 w 6689158"/>
              <a:gd name="connsiteY34" fmla="*/ 4394906 h 6689159"/>
              <a:gd name="connsiteX35" fmla="*/ 4309843 w 6689158"/>
              <a:gd name="connsiteY35" fmla="*/ 4758990 h 6689159"/>
              <a:gd name="connsiteX36" fmla="*/ 4320607 w 6689158"/>
              <a:gd name="connsiteY36" fmla="*/ 4793664 h 6689159"/>
              <a:gd name="connsiteX37" fmla="*/ 4559688 w 6689158"/>
              <a:gd name="connsiteY37" fmla="*/ 4845550 h 6689159"/>
              <a:gd name="connsiteX38" fmla="*/ 5273213 w 6689158"/>
              <a:gd name="connsiteY38" fmla="*/ 4906508 h 6689159"/>
              <a:gd name="connsiteX39" fmla="*/ 5685342 w 6689158"/>
              <a:gd name="connsiteY39" fmla="*/ 4886359 h 6689159"/>
              <a:gd name="connsiteX40" fmla="*/ 5794448 w 6689158"/>
              <a:gd name="connsiteY40" fmla="*/ 4872934 h 6689159"/>
              <a:gd name="connsiteX41" fmla="*/ 5885995 w 6689158"/>
              <a:gd name="connsiteY41" fmla="*/ 4722245 h 6689159"/>
              <a:gd name="connsiteX42" fmla="*/ 6007702 w 6689158"/>
              <a:gd name="connsiteY42" fmla="*/ 4469596 h 6689159"/>
              <a:gd name="connsiteX43" fmla="*/ 6025566 w 6689158"/>
              <a:gd name="connsiteY43" fmla="*/ 4420788 h 6689159"/>
              <a:gd name="connsiteX44" fmla="*/ 5774209 w 6689158"/>
              <a:gd name="connsiteY44" fmla="*/ 4251797 h 6689159"/>
              <a:gd name="connsiteX45" fmla="*/ 5530775 w 6689158"/>
              <a:gd name="connsiteY45" fmla="*/ 4077911 h 6689159"/>
              <a:gd name="connsiteX46" fmla="*/ 5435413 w 6689158"/>
              <a:gd name="connsiteY46" fmla="*/ 4006461 h 6689159"/>
              <a:gd name="connsiteX47" fmla="*/ 5428090 w 6689158"/>
              <a:gd name="connsiteY47" fmla="*/ 4012503 h 6689159"/>
              <a:gd name="connsiteX48" fmla="*/ 5066831 w 6689158"/>
              <a:gd name="connsiteY48" fmla="*/ 4122852 h 6689159"/>
              <a:gd name="connsiteX49" fmla="*/ 4420700 w 6689158"/>
              <a:gd name="connsiteY49" fmla="*/ 3476722 h 6689159"/>
              <a:gd name="connsiteX50" fmla="*/ 4433828 w 6689158"/>
              <a:gd name="connsiteY50" fmla="*/ 3346504 h 6689159"/>
              <a:gd name="connsiteX51" fmla="*/ 4468981 w 6689158"/>
              <a:gd name="connsiteY51" fmla="*/ 3233259 h 6689159"/>
              <a:gd name="connsiteX52" fmla="*/ 4439706 w 6689158"/>
              <a:gd name="connsiteY52" fmla="*/ 3208684 h 6689159"/>
              <a:gd name="connsiteX53" fmla="*/ 3535763 w 6689158"/>
              <a:gd name="connsiteY53" fmla="*/ 2400517 h 6689159"/>
              <a:gd name="connsiteX54" fmla="*/ 3414840 w 6689158"/>
              <a:gd name="connsiteY54" fmla="*/ 2285703 h 6689159"/>
              <a:gd name="connsiteX55" fmla="*/ 851869 w 6689158"/>
              <a:gd name="connsiteY55" fmla="*/ 1886744 h 6689159"/>
              <a:gd name="connsiteX56" fmla="*/ 803165 w 6689158"/>
              <a:gd name="connsiteY56" fmla="*/ 1966913 h 6689159"/>
              <a:gd name="connsiteX57" fmla="*/ 454328 w 6689158"/>
              <a:gd name="connsiteY57" fmla="*/ 3344581 h 6689159"/>
              <a:gd name="connsiteX58" fmla="*/ 947938 w 6689158"/>
              <a:gd name="connsiteY58" fmla="*/ 4960549 h 6689159"/>
              <a:gd name="connsiteX59" fmla="*/ 959588 w 6689158"/>
              <a:gd name="connsiteY59" fmla="*/ 4976126 h 6689159"/>
              <a:gd name="connsiteX60" fmla="*/ 959588 w 6689158"/>
              <a:gd name="connsiteY60" fmla="*/ 4976125 h 6689159"/>
              <a:gd name="connsiteX61" fmla="*/ 964880 w 6689158"/>
              <a:gd name="connsiteY61" fmla="*/ 4912286 h 6689159"/>
              <a:gd name="connsiteX62" fmla="*/ 1095934 w 6689158"/>
              <a:gd name="connsiteY62" fmla="*/ 4201672 h 6689159"/>
              <a:gd name="connsiteX63" fmla="*/ 1147594 w 6689158"/>
              <a:gd name="connsiteY63" fmla="*/ 4033598 h 6689159"/>
              <a:gd name="connsiteX64" fmla="*/ 1144134 w 6689158"/>
              <a:gd name="connsiteY64" fmla="*/ 4030744 h 6689159"/>
              <a:gd name="connsiteX65" fmla="*/ 883992 w 6689158"/>
              <a:gd name="connsiteY65" fmla="*/ 3402708 h 6689159"/>
              <a:gd name="connsiteX66" fmla="*/ 1144135 w 6689158"/>
              <a:gd name="connsiteY66" fmla="*/ 2774670 h 6689159"/>
              <a:gd name="connsiteX67" fmla="*/ 1146941 w 6689158"/>
              <a:gd name="connsiteY67" fmla="*/ 2772355 h 6689159"/>
              <a:gd name="connsiteX68" fmla="*/ 1073336 w 6689158"/>
              <a:gd name="connsiteY68" fmla="*/ 2611529 h 6689159"/>
              <a:gd name="connsiteX69" fmla="*/ 851993 w 6689158"/>
              <a:gd name="connsiteY69" fmla="*/ 1887409 h 6689159"/>
              <a:gd name="connsiteX70" fmla="*/ 851869 w 6689158"/>
              <a:gd name="connsiteY70" fmla="*/ 1886744 h 6689159"/>
              <a:gd name="connsiteX71" fmla="*/ 5741222 w 6689158"/>
              <a:gd name="connsiteY71" fmla="*/ 1728614 h 6689159"/>
              <a:gd name="connsiteX72" fmla="*/ 5611312 w 6689158"/>
              <a:gd name="connsiteY72" fmla="*/ 1554887 h 6689159"/>
              <a:gd name="connsiteX73" fmla="*/ 5610671 w 6689158"/>
              <a:gd name="connsiteY73" fmla="*/ 1554917 h 6689159"/>
              <a:gd name="connsiteX74" fmla="*/ 3930424 w 6689158"/>
              <a:gd name="connsiteY74" fmla="*/ 1991564 h 6689159"/>
              <a:gd name="connsiteX75" fmla="*/ 3863712 w 6689158"/>
              <a:gd name="connsiteY75" fmla="*/ 2025688 h 6689159"/>
              <a:gd name="connsiteX76" fmla="*/ 3998266 w 6689158"/>
              <a:gd name="connsiteY76" fmla="*/ 2153752 h 6689159"/>
              <a:gd name="connsiteX77" fmla="*/ 4470031 w 6689158"/>
              <a:gd name="connsiteY77" fmla="*/ 2590407 h 6689159"/>
              <a:gd name="connsiteX78" fmla="*/ 4801691 w 6689158"/>
              <a:gd name="connsiteY78" fmla="*/ 2888769 h 6689159"/>
              <a:gd name="connsiteX79" fmla="*/ 4815328 w 6689158"/>
              <a:gd name="connsiteY79" fmla="*/ 2881367 h 6689159"/>
              <a:gd name="connsiteX80" fmla="*/ 5066831 w 6689158"/>
              <a:gd name="connsiteY80" fmla="*/ 2830591 h 6689159"/>
              <a:gd name="connsiteX81" fmla="*/ 5712962 w 6689158"/>
              <a:gd name="connsiteY81" fmla="*/ 3476722 h 6689159"/>
              <a:gd name="connsiteX82" fmla="*/ 5699834 w 6689158"/>
              <a:gd name="connsiteY82" fmla="*/ 3606939 h 6689159"/>
              <a:gd name="connsiteX83" fmla="*/ 5684600 w 6689158"/>
              <a:gd name="connsiteY83" fmla="*/ 3656022 h 6689159"/>
              <a:gd name="connsiteX84" fmla="*/ 5861148 w 6689158"/>
              <a:gd name="connsiteY84" fmla="*/ 3805497 h 6689159"/>
              <a:gd name="connsiteX85" fmla="*/ 6147161 w 6689158"/>
              <a:gd name="connsiteY85" fmla="*/ 4039666 h 6689159"/>
              <a:gd name="connsiteX86" fmla="*/ 6147160 w 6689158"/>
              <a:gd name="connsiteY86" fmla="*/ 4039665 h 6689159"/>
              <a:gd name="connsiteX87" fmla="*/ 6176112 w 6689158"/>
              <a:gd name="connsiteY87" fmla="*/ 3927066 h 6689159"/>
              <a:gd name="connsiteX88" fmla="*/ 6234832 w 6689158"/>
              <a:gd name="connsiteY88" fmla="*/ 3344579 h 6689159"/>
              <a:gd name="connsiteX89" fmla="*/ 5741222 w 6689158"/>
              <a:gd name="connsiteY89" fmla="*/ 1728614 h 6689159"/>
              <a:gd name="connsiteX90" fmla="*/ 1958215 w 6689158"/>
              <a:gd name="connsiteY90" fmla="*/ 808450 h 6689159"/>
              <a:gd name="connsiteX91" fmla="*/ 1728612 w 6689158"/>
              <a:gd name="connsiteY91" fmla="*/ 947938 h 6689159"/>
              <a:gd name="connsiteX92" fmla="*/ 1300863 w 6689158"/>
              <a:gd name="connsiteY92" fmla="*/ 1300863 h 6689159"/>
              <a:gd name="connsiteX93" fmla="*/ 1258822 w 6689158"/>
              <a:gd name="connsiteY93" fmla="*/ 1347119 h 6689159"/>
              <a:gd name="connsiteX94" fmla="*/ 1258823 w 6689158"/>
              <a:gd name="connsiteY94" fmla="*/ 1347121 h 6689159"/>
              <a:gd name="connsiteX95" fmla="*/ 1263190 w 6689158"/>
              <a:gd name="connsiteY95" fmla="*/ 1402742 h 6689159"/>
              <a:gd name="connsiteX96" fmla="*/ 1504198 w 6689158"/>
              <a:gd name="connsiteY96" fmla="*/ 2390321 h 6689159"/>
              <a:gd name="connsiteX97" fmla="*/ 1570031 w 6689158"/>
              <a:gd name="connsiteY97" fmla="*/ 2538525 h 6689159"/>
              <a:gd name="connsiteX98" fmla="*/ 1593172 w 6689158"/>
              <a:gd name="connsiteY98" fmla="*/ 2532572 h 6689159"/>
              <a:gd name="connsiteX99" fmla="*/ 1772170 w 6689158"/>
              <a:gd name="connsiteY99" fmla="*/ 2514528 h 6689159"/>
              <a:gd name="connsiteX100" fmla="*/ 1951170 w 6689158"/>
              <a:gd name="connsiteY100" fmla="*/ 2532573 h 6689159"/>
              <a:gd name="connsiteX101" fmla="*/ 1953707 w 6689158"/>
              <a:gd name="connsiteY101" fmla="*/ 2533225 h 6689159"/>
              <a:gd name="connsiteX102" fmla="*/ 2046764 w 6689158"/>
              <a:gd name="connsiteY102" fmla="*/ 2419427 h 6689159"/>
              <a:gd name="connsiteX103" fmla="*/ 2304042 w 6689158"/>
              <a:gd name="connsiteY103" fmla="*/ 2155240 h 6689159"/>
              <a:gd name="connsiteX104" fmla="*/ 2679904 w 6689158"/>
              <a:gd name="connsiteY104" fmla="*/ 1840257 h 6689159"/>
              <a:gd name="connsiteX105" fmla="*/ 2839402 w 6689158"/>
              <a:gd name="connsiteY105" fmla="*/ 1728600 h 6689159"/>
              <a:gd name="connsiteX106" fmla="*/ 2839403 w 6689158"/>
              <a:gd name="connsiteY106" fmla="*/ 1728599 h 6689159"/>
              <a:gd name="connsiteX107" fmla="*/ 2180258 w 6689158"/>
              <a:gd name="connsiteY107" fmla="*/ 1049601 h 6689159"/>
              <a:gd name="connsiteX108" fmla="*/ 1958217 w 6689158"/>
              <a:gd name="connsiteY108" fmla="*/ 808450 h 6689159"/>
              <a:gd name="connsiteX109" fmla="*/ 1958215 w 6689158"/>
              <a:gd name="connsiteY109" fmla="*/ 808451 h 6689159"/>
              <a:gd name="connsiteX110" fmla="*/ 1958215 w 6689158"/>
              <a:gd name="connsiteY110" fmla="*/ 808450 h 6689159"/>
              <a:gd name="connsiteX111" fmla="*/ 3344580 w 6689158"/>
              <a:gd name="connsiteY111" fmla="*/ 454327 h 6689159"/>
              <a:gd name="connsiteX112" fmla="*/ 2485108 w 6689158"/>
              <a:gd name="connsiteY112" fmla="*/ 584267 h 6689159"/>
              <a:gd name="connsiteX113" fmla="*/ 2426658 w 6689158"/>
              <a:gd name="connsiteY113" fmla="*/ 605660 h 6689159"/>
              <a:gd name="connsiteX114" fmla="*/ 2608239 w 6689158"/>
              <a:gd name="connsiteY114" fmla="*/ 793623 h 6689159"/>
              <a:gd name="connsiteX115" fmla="*/ 3061380 w 6689158"/>
              <a:gd name="connsiteY115" fmla="*/ 1249579 h 6689159"/>
              <a:gd name="connsiteX116" fmla="*/ 3282982 w 6689158"/>
              <a:gd name="connsiteY116" fmla="*/ 1466429 h 6689159"/>
              <a:gd name="connsiteX117" fmla="*/ 3282982 w 6689158"/>
              <a:gd name="connsiteY117" fmla="*/ 1466430 h 6689159"/>
              <a:gd name="connsiteX118" fmla="*/ 3293669 w 6689158"/>
              <a:gd name="connsiteY118" fmla="*/ 1460635 h 6689159"/>
              <a:gd name="connsiteX119" fmla="*/ 4895242 w 6689158"/>
              <a:gd name="connsiteY119" fmla="*/ 1001928 h 6689159"/>
              <a:gd name="connsiteX120" fmla="*/ 5020677 w 6689158"/>
              <a:gd name="connsiteY120" fmla="*/ 992902 h 6689159"/>
              <a:gd name="connsiteX121" fmla="*/ 4960548 w 6689158"/>
              <a:gd name="connsiteY121" fmla="*/ 947937 h 6689159"/>
              <a:gd name="connsiteX122" fmla="*/ 3344580 w 6689158"/>
              <a:gd name="connsiteY122" fmla="*/ 454327 h 6689159"/>
              <a:gd name="connsiteX123" fmla="*/ 3344579 w 6689158"/>
              <a:gd name="connsiteY123" fmla="*/ 0 h 6689159"/>
              <a:gd name="connsiteX124" fmla="*/ 5709555 w 6689158"/>
              <a:gd name="connsiteY124" fmla="*/ 979605 h 6689159"/>
              <a:gd name="connsiteX125" fmla="*/ 5721404 w 6689158"/>
              <a:gd name="connsiteY125" fmla="*/ 992643 h 6689159"/>
              <a:gd name="connsiteX126" fmla="*/ 5925421 w 6689158"/>
              <a:gd name="connsiteY126" fmla="*/ 1217117 h 6689159"/>
              <a:gd name="connsiteX127" fmla="*/ 6117959 w 6689158"/>
              <a:gd name="connsiteY127" fmla="*/ 1474595 h 6689159"/>
              <a:gd name="connsiteX128" fmla="*/ 6162894 w 6689158"/>
              <a:gd name="connsiteY128" fmla="*/ 1548561 h 6689159"/>
              <a:gd name="connsiteX129" fmla="*/ 6162893 w 6689158"/>
              <a:gd name="connsiteY129" fmla="*/ 1548563 h 6689159"/>
              <a:gd name="connsiteX130" fmla="*/ 6285487 w 6689158"/>
              <a:gd name="connsiteY130" fmla="*/ 1750355 h 6689159"/>
              <a:gd name="connsiteX131" fmla="*/ 6689158 w 6689158"/>
              <a:gd name="connsiteY131" fmla="*/ 3344580 h 6689159"/>
              <a:gd name="connsiteX132" fmla="*/ 6538793 w 6689158"/>
              <a:gd name="connsiteY132" fmla="*/ 4339156 h 6689159"/>
              <a:gd name="connsiteX133" fmla="*/ 6534721 w 6689158"/>
              <a:gd name="connsiteY133" fmla="*/ 4350281 h 6689159"/>
              <a:gd name="connsiteX134" fmla="*/ 6426326 w 6689158"/>
              <a:gd name="connsiteY134" fmla="*/ 4646440 h 6689159"/>
              <a:gd name="connsiteX135" fmla="*/ 6421122 w 6689158"/>
              <a:gd name="connsiteY135" fmla="*/ 4657245 h 6689159"/>
              <a:gd name="connsiteX136" fmla="*/ 6372396 w 6689158"/>
              <a:gd name="connsiteY136" fmla="*/ 4758392 h 6689159"/>
              <a:gd name="connsiteX137" fmla="*/ 6285487 w 6689158"/>
              <a:gd name="connsiteY137" fmla="*/ 4938805 h 6689159"/>
              <a:gd name="connsiteX138" fmla="*/ 6117958 w 6689158"/>
              <a:gd name="connsiteY138" fmla="*/ 5214566 h 6689159"/>
              <a:gd name="connsiteX139" fmla="*/ 6035322 w 6689158"/>
              <a:gd name="connsiteY139" fmla="*/ 5325072 h 6689159"/>
              <a:gd name="connsiteX140" fmla="*/ 5925420 w 6689158"/>
              <a:gd name="connsiteY140" fmla="*/ 5472042 h 6689159"/>
              <a:gd name="connsiteX141" fmla="*/ 3344580 w 6689158"/>
              <a:gd name="connsiteY141" fmla="*/ 6689159 h 6689159"/>
              <a:gd name="connsiteX142" fmla="*/ 1474594 w 6689158"/>
              <a:gd name="connsiteY142" fmla="*/ 6117958 h 6689159"/>
              <a:gd name="connsiteX143" fmla="*/ 1464440 w 6689158"/>
              <a:gd name="connsiteY143" fmla="*/ 6110366 h 6689159"/>
              <a:gd name="connsiteX144" fmla="*/ 1217117 w 6689158"/>
              <a:gd name="connsiteY144" fmla="*/ 5925420 h 6689159"/>
              <a:gd name="connsiteX145" fmla="*/ 979606 w 6689158"/>
              <a:gd name="connsiteY145" fmla="*/ 5709555 h 6689159"/>
              <a:gd name="connsiteX146" fmla="*/ 941121 w 6689158"/>
              <a:gd name="connsiteY146" fmla="*/ 5667211 h 6689159"/>
              <a:gd name="connsiteX147" fmla="*/ 763739 w 6689158"/>
              <a:gd name="connsiteY147" fmla="*/ 5472043 h 6689159"/>
              <a:gd name="connsiteX148" fmla="*/ 0 w 6689158"/>
              <a:gd name="connsiteY148" fmla="*/ 3344580 h 6689159"/>
              <a:gd name="connsiteX149" fmla="*/ 763739 w 6689158"/>
              <a:gd name="connsiteY149" fmla="*/ 1217118 h 6689159"/>
              <a:gd name="connsiteX150" fmla="*/ 979605 w 6689158"/>
              <a:gd name="connsiteY150" fmla="*/ 979604 h 6689159"/>
              <a:gd name="connsiteX151" fmla="*/ 1217117 w 6689158"/>
              <a:gd name="connsiteY151" fmla="*/ 763739 h 6689159"/>
              <a:gd name="connsiteX152" fmla="*/ 1252792 w 6689158"/>
              <a:gd name="connsiteY152" fmla="*/ 737062 h 6689159"/>
              <a:gd name="connsiteX153" fmla="*/ 1474594 w 6689158"/>
              <a:gd name="connsiteY153" fmla="*/ 571201 h 6689159"/>
              <a:gd name="connsiteX154" fmla="*/ 1650297 w 6689158"/>
              <a:gd name="connsiteY154" fmla="*/ 464459 h 6689159"/>
              <a:gd name="connsiteX155" fmla="*/ 1750354 w 6689158"/>
              <a:gd name="connsiteY155" fmla="*/ 403673 h 6689159"/>
              <a:gd name="connsiteX156" fmla="*/ 2042719 w 6689158"/>
              <a:gd name="connsiteY156" fmla="*/ 262835 h 6689159"/>
              <a:gd name="connsiteX157" fmla="*/ 2083584 w 6689158"/>
              <a:gd name="connsiteY157" fmla="*/ 247876 h 6689159"/>
              <a:gd name="connsiteX158" fmla="*/ 2350003 w 6689158"/>
              <a:gd name="connsiteY158" fmla="*/ 150366 h 6689159"/>
              <a:gd name="connsiteX159" fmla="*/ 3344579 w 6689158"/>
              <a:gd name="connsiteY159" fmla="*/ 0 h 6689159"/>
              <a:gd name="connsiteX0" fmla="*/ 2177650 w 6689158"/>
              <a:gd name="connsiteY0" fmla="*/ 4188652 h 6689159"/>
              <a:gd name="connsiteX1" fmla="*/ 2117889 w 6689158"/>
              <a:gd name="connsiteY1" fmla="*/ 4221089 h 6689159"/>
              <a:gd name="connsiteX2" fmla="*/ 1862982 w 6689158"/>
              <a:gd name="connsiteY2" fmla="*/ 4286300 h 6689159"/>
              <a:gd name="connsiteX3" fmla="*/ 1796860 w 6689158"/>
              <a:gd name="connsiteY3" fmla="*/ 4289641 h 6689159"/>
              <a:gd name="connsiteX4" fmla="*/ 1788544 w 6689158"/>
              <a:gd name="connsiteY4" fmla="*/ 4308481 h 6689159"/>
              <a:gd name="connsiteX5" fmla="*/ 1505667 w 6689158"/>
              <a:gd name="connsiteY5" fmla="*/ 5419718 h 6689159"/>
              <a:gd name="connsiteX6" fmla="*/ 1490555 w 6689158"/>
              <a:gd name="connsiteY6" fmla="*/ 5560700 h 6689159"/>
              <a:gd name="connsiteX7" fmla="*/ 1506111 w 6689158"/>
              <a:gd name="connsiteY7" fmla="*/ 5574838 h 6689159"/>
              <a:gd name="connsiteX8" fmla="*/ 3344580 w 6689158"/>
              <a:gd name="connsiteY8" fmla="*/ 6234832 h 6689159"/>
              <a:gd name="connsiteX9" fmla="*/ 5388297 w 6689158"/>
              <a:gd name="connsiteY9" fmla="*/ 5388296 h 6689159"/>
              <a:gd name="connsiteX10" fmla="*/ 5390660 w 6689158"/>
              <a:gd name="connsiteY10" fmla="*/ 5385697 h 6689159"/>
              <a:gd name="connsiteX11" fmla="*/ 5273213 w 6689158"/>
              <a:gd name="connsiteY11" fmla="*/ 5388582 h 6689159"/>
              <a:gd name="connsiteX12" fmla="*/ 4474354 w 6689158"/>
              <a:gd name="connsiteY12" fmla="*/ 5320095 h 6689159"/>
              <a:gd name="connsiteX13" fmla="*/ 4280135 w 6689158"/>
              <a:gd name="connsiteY13" fmla="*/ 5277799 h 6689159"/>
              <a:gd name="connsiteX14" fmla="*/ 4254882 w 6689158"/>
              <a:gd name="connsiteY14" fmla="*/ 5324324 h 6689159"/>
              <a:gd name="connsiteX15" fmla="*/ 3760568 w 6689158"/>
              <a:gd name="connsiteY15" fmla="*/ 5587147 h 6689159"/>
              <a:gd name="connsiteX16" fmla="*/ 3164448 w 6689158"/>
              <a:gd name="connsiteY16" fmla="*/ 4991027 h 6689159"/>
              <a:gd name="connsiteX17" fmla="*/ 3175376 w 6689158"/>
              <a:gd name="connsiteY17" fmla="*/ 4882633 h 6689159"/>
              <a:gd name="connsiteX18" fmla="*/ 3026882 w 6689158"/>
              <a:gd name="connsiteY18" fmla="*/ 4807637 h 6689159"/>
              <a:gd name="connsiteX19" fmla="*/ 2402585 w 6689158"/>
              <a:gd name="connsiteY19" fmla="*/ 4387289 h 6689159"/>
              <a:gd name="connsiteX20" fmla="*/ 2177650 w 6689158"/>
              <a:gd name="connsiteY20" fmla="*/ 4188652 h 6689159"/>
              <a:gd name="connsiteX21" fmla="*/ 3414840 w 6689158"/>
              <a:gd name="connsiteY21" fmla="*/ 2285703 h 6689159"/>
              <a:gd name="connsiteX22" fmla="*/ 3364850 w 6689158"/>
              <a:gd name="connsiteY22" fmla="*/ 2318041 h 6689159"/>
              <a:gd name="connsiteX23" fmla="*/ 2848518 w 6689158"/>
              <a:gd name="connsiteY23" fmla="*/ 2733562 h 6689159"/>
              <a:gd name="connsiteX24" fmla="*/ 2690374 w 6689158"/>
              <a:gd name="connsiteY24" fmla="*/ 2890404 h 6689159"/>
              <a:gd name="connsiteX25" fmla="*/ 2571277 w 6689158"/>
              <a:gd name="connsiteY25" fmla="*/ 3021477 h 6689159"/>
              <a:gd name="connsiteX26" fmla="*/ 2590552 w 6689158"/>
              <a:gd name="connsiteY26" fmla="*/ 3056989 h 6689159"/>
              <a:gd name="connsiteX27" fmla="*/ 2660349 w 6689158"/>
              <a:gd name="connsiteY27" fmla="*/ 3402707 h 6689159"/>
              <a:gd name="connsiteX28" fmla="*/ 2590552 w 6689158"/>
              <a:gd name="connsiteY28" fmla="*/ 3748426 h 6689159"/>
              <a:gd name="connsiteX29" fmla="*/ 2530886 w 6689158"/>
              <a:gd name="connsiteY29" fmla="*/ 3858356 h 6689159"/>
              <a:gd name="connsiteX30" fmla="*/ 2709229 w 6689158"/>
              <a:gd name="connsiteY30" fmla="*/ 4015297 h 6689159"/>
              <a:gd name="connsiteX31" fmla="*/ 3266837 w 6689158"/>
              <a:gd name="connsiteY31" fmla="*/ 4389432 h 6689159"/>
              <a:gd name="connsiteX32" fmla="*/ 3452642 w 6689158"/>
              <a:gd name="connsiteY32" fmla="*/ 4482945 h 6689159"/>
              <a:gd name="connsiteX33" fmla="*/ 3528532 w 6689158"/>
              <a:gd name="connsiteY33" fmla="*/ 4441753 h 6689159"/>
              <a:gd name="connsiteX34" fmla="*/ 3760569 w 6689158"/>
              <a:gd name="connsiteY34" fmla="*/ 4394906 h 6689159"/>
              <a:gd name="connsiteX35" fmla="*/ 4309843 w 6689158"/>
              <a:gd name="connsiteY35" fmla="*/ 4758990 h 6689159"/>
              <a:gd name="connsiteX36" fmla="*/ 4320607 w 6689158"/>
              <a:gd name="connsiteY36" fmla="*/ 4793664 h 6689159"/>
              <a:gd name="connsiteX37" fmla="*/ 4559688 w 6689158"/>
              <a:gd name="connsiteY37" fmla="*/ 4845550 h 6689159"/>
              <a:gd name="connsiteX38" fmla="*/ 5273213 w 6689158"/>
              <a:gd name="connsiteY38" fmla="*/ 4906508 h 6689159"/>
              <a:gd name="connsiteX39" fmla="*/ 5685342 w 6689158"/>
              <a:gd name="connsiteY39" fmla="*/ 4886359 h 6689159"/>
              <a:gd name="connsiteX40" fmla="*/ 5794448 w 6689158"/>
              <a:gd name="connsiteY40" fmla="*/ 4872934 h 6689159"/>
              <a:gd name="connsiteX41" fmla="*/ 5885995 w 6689158"/>
              <a:gd name="connsiteY41" fmla="*/ 4722245 h 6689159"/>
              <a:gd name="connsiteX42" fmla="*/ 6007702 w 6689158"/>
              <a:gd name="connsiteY42" fmla="*/ 4469596 h 6689159"/>
              <a:gd name="connsiteX43" fmla="*/ 6025566 w 6689158"/>
              <a:gd name="connsiteY43" fmla="*/ 4420788 h 6689159"/>
              <a:gd name="connsiteX44" fmla="*/ 5774209 w 6689158"/>
              <a:gd name="connsiteY44" fmla="*/ 4251797 h 6689159"/>
              <a:gd name="connsiteX45" fmla="*/ 5530775 w 6689158"/>
              <a:gd name="connsiteY45" fmla="*/ 4077911 h 6689159"/>
              <a:gd name="connsiteX46" fmla="*/ 5435413 w 6689158"/>
              <a:gd name="connsiteY46" fmla="*/ 4006461 h 6689159"/>
              <a:gd name="connsiteX47" fmla="*/ 5428090 w 6689158"/>
              <a:gd name="connsiteY47" fmla="*/ 4012503 h 6689159"/>
              <a:gd name="connsiteX48" fmla="*/ 5066831 w 6689158"/>
              <a:gd name="connsiteY48" fmla="*/ 4122852 h 6689159"/>
              <a:gd name="connsiteX49" fmla="*/ 4420700 w 6689158"/>
              <a:gd name="connsiteY49" fmla="*/ 3476722 h 6689159"/>
              <a:gd name="connsiteX50" fmla="*/ 4433828 w 6689158"/>
              <a:gd name="connsiteY50" fmla="*/ 3346504 h 6689159"/>
              <a:gd name="connsiteX51" fmla="*/ 4468981 w 6689158"/>
              <a:gd name="connsiteY51" fmla="*/ 3233259 h 6689159"/>
              <a:gd name="connsiteX52" fmla="*/ 4439706 w 6689158"/>
              <a:gd name="connsiteY52" fmla="*/ 3208684 h 6689159"/>
              <a:gd name="connsiteX53" fmla="*/ 3535763 w 6689158"/>
              <a:gd name="connsiteY53" fmla="*/ 2400517 h 6689159"/>
              <a:gd name="connsiteX54" fmla="*/ 3414840 w 6689158"/>
              <a:gd name="connsiteY54" fmla="*/ 2285703 h 6689159"/>
              <a:gd name="connsiteX55" fmla="*/ 851869 w 6689158"/>
              <a:gd name="connsiteY55" fmla="*/ 1886744 h 6689159"/>
              <a:gd name="connsiteX56" fmla="*/ 803165 w 6689158"/>
              <a:gd name="connsiteY56" fmla="*/ 1966913 h 6689159"/>
              <a:gd name="connsiteX57" fmla="*/ 454328 w 6689158"/>
              <a:gd name="connsiteY57" fmla="*/ 3344581 h 6689159"/>
              <a:gd name="connsiteX58" fmla="*/ 947938 w 6689158"/>
              <a:gd name="connsiteY58" fmla="*/ 4960549 h 6689159"/>
              <a:gd name="connsiteX59" fmla="*/ 959588 w 6689158"/>
              <a:gd name="connsiteY59" fmla="*/ 4976126 h 6689159"/>
              <a:gd name="connsiteX60" fmla="*/ 959588 w 6689158"/>
              <a:gd name="connsiteY60" fmla="*/ 4976125 h 6689159"/>
              <a:gd name="connsiteX61" fmla="*/ 964880 w 6689158"/>
              <a:gd name="connsiteY61" fmla="*/ 4912286 h 6689159"/>
              <a:gd name="connsiteX62" fmla="*/ 1095934 w 6689158"/>
              <a:gd name="connsiteY62" fmla="*/ 4201672 h 6689159"/>
              <a:gd name="connsiteX63" fmla="*/ 1147594 w 6689158"/>
              <a:gd name="connsiteY63" fmla="*/ 4033598 h 6689159"/>
              <a:gd name="connsiteX64" fmla="*/ 1144134 w 6689158"/>
              <a:gd name="connsiteY64" fmla="*/ 4030744 h 6689159"/>
              <a:gd name="connsiteX65" fmla="*/ 883992 w 6689158"/>
              <a:gd name="connsiteY65" fmla="*/ 3402708 h 6689159"/>
              <a:gd name="connsiteX66" fmla="*/ 1144135 w 6689158"/>
              <a:gd name="connsiteY66" fmla="*/ 2774670 h 6689159"/>
              <a:gd name="connsiteX67" fmla="*/ 1146941 w 6689158"/>
              <a:gd name="connsiteY67" fmla="*/ 2772355 h 6689159"/>
              <a:gd name="connsiteX68" fmla="*/ 1073336 w 6689158"/>
              <a:gd name="connsiteY68" fmla="*/ 2611529 h 6689159"/>
              <a:gd name="connsiteX69" fmla="*/ 851993 w 6689158"/>
              <a:gd name="connsiteY69" fmla="*/ 1887409 h 6689159"/>
              <a:gd name="connsiteX70" fmla="*/ 851869 w 6689158"/>
              <a:gd name="connsiteY70" fmla="*/ 1886744 h 6689159"/>
              <a:gd name="connsiteX71" fmla="*/ 5741222 w 6689158"/>
              <a:gd name="connsiteY71" fmla="*/ 1728614 h 6689159"/>
              <a:gd name="connsiteX72" fmla="*/ 5611312 w 6689158"/>
              <a:gd name="connsiteY72" fmla="*/ 1554887 h 6689159"/>
              <a:gd name="connsiteX73" fmla="*/ 5610671 w 6689158"/>
              <a:gd name="connsiteY73" fmla="*/ 1554917 h 6689159"/>
              <a:gd name="connsiteX74" fmla="*/ 3930424 w 6689158"/>
              <a:gd name="connsiteY74" fmla="*/ 1991564 h 6689159"/>
              <a:gd name="connsiteX75" fmla="*/ 3863712 w 6689158"/>
              <a:gd name="connsiteY75" fmla="*/ 2025688 h 6689159"/>
              <a:gd name="connsiteX76" fmla="*/ 3998266 w 6689158"/>
              <a:gd name="connsiteY76" fmla="*/ 2153752 h 6689159"/>
              <a:gd name="connsiteX77" fmla="*/ 4470031 w 6689158"/>
              <a:gd name="connsiteY77" fmla="*/ 2590407 h 6689159"/>
              <a:gd name="connsiteX78" fmla="*/ 4801691 w 6689158"/>
              <a:gd name="connsiteY78" fmla="*/ 2888769 h 6689159"/>
              <a:gd name="connsiteX79" fmla="*/ 4815328 w 6689158"/>
              <a:gd name="connsiteY79" fmla="*/ 2881367 h 6689159"/>
              <a:gd name="connsiteX80" fmla="*/ 5066831 w 6689158"/>
              <a:gd name="connsiteY80" fmla="*/ 2830591 h 6689159"/>
              <a:gd name="connsiteX81" fmla="*/ 5712962 w 6689158"/>
              <a:gd name="connsiteY81" fmla="*/ 3476722 h 6689159"/>
              <a:gd name="connsiteX82" fmla="*/ 5699834 w 6689158"/>
              <a:gd name="connsiteY82" fmla="*/ 3606939 h 6689159"/>
              <a:gd name="connsiteX83" fmla="*/ 5684600 w 6689158"/>
              <a:gd name="connsiteY83" fmla="*/ 3656022 h 6689159"/>
              <a:gd name="connsiteX84" fmla="*/ 5861148 w 6689158"/>
              <a:gd name="connsiteY84" fmla="*/ 3805497 h 6689159"/>
              <a:gd name="connsiteX85" fmla="*/ 6147161 w 6689158"/>
              <a:gd name="connsiteY85" fmla="*/ 4039666 h 6689159"/>
              <a:gd name="connsiteX86" fmla="*/ 6147160 w 6689158"/>
              <a:gd name="connsiteY86" fmla="*/ 4039665 h 6689159"/>
              <a:gd name="connsiteX87" fmla="*/ 6176112 w 6689158"/>
              <a:gd name="connsiteY87" fmla="*/ 3927066 h 6689159"/>
              <a:gd name="connsiteX88" fmla="*/ 6234832 w 6689158"/>
              <a:gd name="connsiteY88" fmla="*/ 3344579 h 6689159"/>
              <a:gd name="connsiteX89" fmla="*/ 5741222 w 6689158"/>
              <a:gd name="connsiteY89" fmla="*/ 1728614 h 6689159"/>
              <a:gd name="connsiteX90" fmla="*/ 1958215 w 6689158"/>
              <a:gd name="connsiteY90" fmla="*/ 808450 h 6689159"/>
              <a:gd name="connsiteX91" fmla="*/ 1728612 w 6689158"/>
              <a:gd name="connsiteY91" fmla="*/ 947938 h 6689159"/>
              <a:gd name="connsiteX92" fmla="*/ 1300863 w 6689158"/>
              <a:gd name="connsiteY92" fmla="*/ 1300863 h 6689159"/>
              <a:gd name="connsiteX93" fmla="*/ 1258822 w 6689158"/>
              <a:gd name="connsiteY93" fmla="*/ 1347119 h 6689159"/>
              <a:gd name="connsiteX94" fmla="*/ 1258823 w 6689158"/>
              <a:gd name="connsiteY94" fmla="*/ 1347121 h 6689159"/>
              <a:gd name="connsiteX95" fmla="*/ 1263190 w 6689158"/>
              <a:gd name="connsiteY95" fmla="*/ 1402742 h 6689159"/>
              <a:gd name="connsiteX96" fmla="*/ 1504198 w 6689158"/>
              <a:gd name="connsiteY96" fmla="*/ 2390321 h 6689159"/>
              <a:gd name="connsiteX97" fmla="*/ 1570031 w 6689158"/>
              <a:gd name="connsiteY97" fmla="*/ 2538525 h 6689159"/>
              <a:gd name="connsiteX98" fmla="*/ 1593172 w 6689158"/>
              <a:gd name="connsiteY98" fmla="*/ 2532572 h 6689159"/>
              <a:gd name="connsiteX99" fmla="*/ 1772170 w 6689158"/>
              <a:gd name="connsiteY99" fmla="*/ 2514528 h 6689159"/>
              <a:gd name="connsiteX100" fmla="*/ 1951170 w 6689158"/>
              <a:gd name="connsiteY100" fmla="*/ 2532573 h 6689159"/>
              <a:gd name="connsiteX101" fmla="*/ 1953707 w 6689158"/>
              <a:gd name="connsiteY101" fmla="*/ 2533225 h 6689159"/>
              <a:gd name="connsiteX102" fmla="*/ 2046764 w 6689158"/>
              <a:gd name="connsiteY102" fmla="*/ 2419427 h 6689159"/>
              <a:gd name="connsiteX103" fmla="*/ 2304042 w 6689158"/>
              <a:gd name="connsiteY103" fmla="*/ 2155240 h 6689159"/>
              <a:gd name="connsiteX104" fmla="*/ 2679904 w 6689158"/>
              <a:gd name="connsiteY104" fmla="*/ 1840257 h 6689159"/>
              <a:gd name="connsiteX105" fmla="*/ 2839402 w 6689158"/>
              <a:gd name="connsiteY105" fmla="*/ 1728600 h 6689159"/>
              <a:gd name="connsiteX106" fmla="*/ 2839403 w 6689158"/>
              <a:gd name="connsiteY106" fmla="*/ 1728599 h 6689159"/>
              <a:gd name="connsiteX107" fmla="*/ 2180258 w 6689158"/>
              <a:gd name="connsiteY107" fmla="*/ 1049601 h 6689159"/>
              <a:gd name="connsiteX108" fmla="*/ 1958217 w 6689158"/>
              <a:gd name="connsiteY108" fmla="*/ 808450 h 6689159"/>
              <a:gd name="connsiteX109" fmla="*/ 1958215 w 6689158"/>
              <a:gd name="connsiteY109" fmla="*/ 808451 h 6689159"/>
              <a:gd name="connsiteX110" fmla="*/ 1958215 w 6689158"/>
              <a:gd name="connsiteY110" fmla="*/ 808450 h 6689159"/>
              <a:gd name="connsiteX111" fmla="*/ 3344580 w 6689158"/>
              <a:gd name="connsiteY111" fmla="*/ 454327 h 6689159"/>
              <a:gd name="connsiteX112" fmla="*/ 2485108 w 6689158"/>
              <a:gd name="connsiteY112" fmla="*/ 584267 h 6689159"/>
              <a:gd name="connsiteX113" fmla="*/ 2426658 w 6689158"/>
              <a:gd name="connsiteY113" fmla="*/ 605660 h 6689159"/>
              <a:gd name="connsiteX114" fmla="*/ 2608239 w 6689158"/>
              <a:gd name="connsiteY114" fmla="*/ 793623 h 6689159"/>
              <a:gd name="connsiteX115" fmla="*/ 3061380 w 6689158"/>
              <a:gd name="connsiteY115" fmla="*/ 1249579 h 6689159"/>
              <a:gd name="connsiteX116" fmla="*/ 3282982 w 6689158"/>
              <a:gd name="connsiteY116" fmla="*/ 1466429 h 6689159"/>
              <a:gd name="connsiteX117" fmla="*/ 3282982 w 6689158"/>
              <a:gd name="connsiteY117" fmla="*/ 1466430 h 6689159"/>
              <a:gd name="connsiteX118" fmla="*/ 3293669 w 6689158"/>
              <a:gd name="connsiteY118" fmla="*/ 1460635 h 6689159"/>
              <a:gd name="connsiteX119" fmla="*/ 4895242 w 6689158"/>
              <a:gd name="connsiteY119" fmla="*/ 1001928 h 6689159"/>
              <a:gd name="connsiteX120" fmla="*/ 5020677 w 6689158"/>
              <a:gd name="connsiteY120" fmla="*/ 992902 h 6689159"/>
              <a:gd name="connsiteX121" fmla="*/ 4960548 w 6689158"/>
              <a:gd name="connsiteY121" fmla="*/ 947937 h 6689159"/>
              <a:gd name="connsiteX122" fmla="*/ 3344580 w 6689158"/>
              <a:gd name="connsiteY122" fmla="*/ 454327 h 6689159"/>
              <a:gd name="connsiteX123" fmla="*/ 3344579 w 6689158"/>
              <a:gd name="connsiteY123" fmla="*/ 0 h 6689159"/>
              <a:gd name="connsiteX124" fmla="*/ 5709555 w 6689158"/>
              <a:gd name="connsiteY124" fmla="*/ 979605 h 6689159"/>
              <a:gd name="connsiteX125" fmla="*/ 5925421 w 6689158"/>
              <a:gd name="connsiteY125" fmla="*/ 1217117 h 6689159"/>
              <a:gd name="connsiteX126" fmla="*/ 6117959 w 6689158"/>
              <a:gd name="connsiteY126" fmla="*/ 1474595 h 6689159"/>
              <a:gd name="connsiteX127" fmla="*/ 6162894 w 6689158"/>
              <a:gd name="connsiteY127" fmla="*/ 1548561 h 6689159"/>
              <a:gd name="connsiteX128" fmla="*/ 6162893 w 6689158"/>
              <a:gd name="connsiteY128" fmla="*/ 1548563 h 6689159"/>
              <a:gd name="connsiteX129" fmla="*/ 6285487 w 6689158"/>
              <a:gd name="connsiteY129" fmla="*/ 1750355 h 6689159"/>
              <a:gd name="connsiteX130" fmla="*/ 6689158 w 6689158"/>
              <a:gd name="connsiteY130" fmla="*/ 3344580 h 6689159"/>
              <a:gd name="connsiteX131" fmla="*/ 6538793 w 6689158"/>
              <a:gd name="connsiteY131" fmla="*/ 4339156 h 6689159"/>
              <a:gd name="connsiteX132" fmla="*/ 6534721 w 6689158"/>
              <a:gd name="connsiteY132" fmla="*/ 4350281 h 6689159"/>
              <a:gd name="connsiteX133" fmla="*/ 6426326 w 6689158"/>
              <a:gd name="connsiteY133" fmla="*/ 4646440 h 6689159"/>
              <a:gd name="connsiteX134" fmla="*/ 6421122 w 6689158"/>
              <a:gd name="connsiteY134" fmla="*/ 4657245 h 6689159"/>
              <a:gd name="connsiteX135" fmla="*/ 6372396 w 6689158"/>
              <a:gd name="connsiteY135" fmla="*/ 4758392 h 6689159"/>
              <a:gd name="connsiteX136" fmla="*/ 6285487 w 6689158"/>
              <a:gd name="connsiteY136" fmla="*/ 4938805 h 6689159"/>
              <a:gd name="connsiteX137" fmla="*/ 6117958 w 6689158"/>
              <a:gd name="connsiteY137" fmla="*/ 5214566 h 6689159"/>
              <a:gd name="connsiteX138" fmla="*/ 6035322 w 6689158"/>
              <a:gd name="connsiteY138" fmla="*/ 5325072 h 6689159"/>
              <a:gd name="connsiteX139" fmla="*/ 5925420 w 6689158"/>
              <a:gd name="connsiteY139" fmla="*/ 5472042 h 6689159"/>
              <a:gd name="connsiteX140" fmla="*/ 3344580 w 6689158"/>
              <a:gd name="connsiteY140" fmla="*/ 6689159 h 6689159"/>
              <a:gd name="connsiteX141" fmla="*/ 1474594 w 6689158"/>
              <a:gd name="connsiteY141" fmla="*/ 6117958 h 6689159"/>
              <a:gd name="connsiteX142" fmla="*/ 1464440 w 6689158"/>
              <a:gd name="connsiteY142" fmla="*/ 6110366 h 6689159"/>
              <a:gd name="connsiteX143" fmla="*/ 1217117 w 6689158"/>
              <a:gd name="connsiteY143" fmla="*/ 5925420 h 6689159"/>
              <a:gd name="connsiteX144" fmla="*/ 979606 w 6689158"/>
              <a:gd name="connsiteY144" fmla="*/ 5709555 h 6689159"/>
              <a:gd name="connsiteX145" fmla="*/ 941121 w 6689158"/>
              <a:gd name="connsiteY145" fmla="*/ 5667211 h 6689159"/>
              <a:gd name="connsiteX146" fmla="*/ 763739 w 6689158"/>
              <a:gd name="connsiteY146" fmla="*/ 5472043 h 6689159"/>
              <a:gd name="connsiteX147" fmla="*/ 0 w 6689158"/>
              <a:gd name="connsiteY147" fmla="*/ 3344580 h 6689159"/>
              <a:gd name="connsiteX148" fmla="*/ 763739 w 6689158"/>
              <a:gd name="connsiteY148" fmla="*/ 1217118 h 6689159"/>
              <a:gd name="connsiteX149" fmla="*/ 979605 w 6689158"/>
              <a:gd name="connsiteY149" fmla="*/ 979604 h 6689159"/>
              <a:gd name="connsiteX150" fmla="*/ 1217117 w 6689158"/>
              <a:gd name="connsiteY150" fmla="*/ 763739 h 6689159"/>
              <a:gd name="connsiteX151" fmla="*/ 1252792 w 6689158"/>
              <a:gd name="connsiteY151" fmla="*/ 737062 h 6689159"/>
              <a:gd name="connsiteX152" fmla="*/ 1474594 w 6689158"/>
              <a:gd name="connsiteY152" fmla="*/ 571201 h 6689159"/>
              <a:gd name="connsiteX153" fmla="*/ 1650297 w 6689158"/>
              <a:gd name="connsiteY153" fmla="*/ 464459 h 6689159"/>
              <a:gd name="connsiteX154" fmla="*/ 1750354 w 6689158"/>
              <a:gd name="connsiteY154" fmla="*/ 403673 h 6689159"/>
              <a:gd name="connsiteX155" fmla="*/ 2042719 w 6689158"/>
              <a:gd name="connsiteY155" fmla="*/ 262835 h 6689159"/>
              <a:gd name="connsiteX156" fmla="*/ 2083584 w 6689158"/>
              <a:gd name="connsiteY156" fmla="*/ 247876 h 6689159"/>
              <a:gd name="connsiteX157" fmla="*/ 2350003 w 6689158"/>
              <a:gd name="connsiteY157" fmla="*/ 150366 h 6689159"/>
              <a:gd name="connsiteX158" fmla="*/ 3344579 w 6689158"/>
              <a:gd name="connsiteY158" fmla="*/ 0 h 668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6689158" h="6689159">
                <a:moveTo>
                  <a:pt x="2177650" y="4188652"/>
                </a:moveTo>
                <a:lnTo>
                  <a:pt x="2117889" y="4221089"/>
                </a:lnTo>
                <a:cubicBezTo>
                  <a:pt x="2038196" y="4254797"/>
                  <a:pt x="1952555" y="4277204"/>
                  <a:pt x="1862982" y="4286300"/>
                </a:cubicBezTo>
                <a:lnTo>
                  <a:pt x="1796860" y="4289641"/>
                </a:lnTo>
                <a:lnTo>
                  <a:pt x="1788544" y="4308481"/>
                </a:lnTo>
                <a:cubicBezTo>
                  <a:pt x="1649933" y="4662588"/>
                  <a:pt x="1555530" y="5035690"/>
                  <a:pt x="1505667" y="5419718"/>
                </a:cubicBezTo>
                <a:lnTo>
                  <a:pt x="1490555" y="5560700"/>
                </a:lnTo>
                <a:lnTo>
                  <a:pt x="1506111" y="5574838"/>
                </a:lnTo>
                <a:cubicBezTo>
                  <a:pt x="2005718" y="5987150"/>
                  <a:pt x="2646224" y="6234831"/>
                  <a:pt x="3344580" y="6234832"/>
                </a:cubicBezTo>
                <a:cubicBezTo>
                  <a:pt x="4142701" y="6234832"/>
                  <a:pt x="4865264" y="5911329"/>
                  <a:pt x="5388297" y="5388296"/>
                </a:cubicBezTo>
                <a:lnTo>
                  <a:pt x="5390660" y="5385697"/>
                </a:lnTo>
                <a:lnTo>
                  <a:pt x="5273213" y="5388582"/>
                </a:lnTo>
                <a:cubicBezTo>
                  <a:pt x="5000604" y="5388582"/>
                  <a:pt x="4733644" y="5365097"/>
                  <a:pt x="4474354" y="5320095"/>
                </a:cubicBezTo>
                <a:lnTo>
                  <a:pt x="4280135" y="5277799"/>
                </a:lnTo>
                <a:lnTo>
                  <a:pt x="4254882" y="5324324"/>
                </a:lnTo>
                <a:cubicBezTo>
                  <a:pt x="4147754" y="5482893"/>
                  <a:pt x="3966336" y="5587147"/>
                  <a:pt x="3760568" y="5587147"/>
                </a:cubicBezTo>
                <a:cubicBezTo>
                  <a:pt x="3431341" y="5587148"/>
                  <a:pt x="3164448" y="5320255"/>
                  <a:pt x="3164448" y="4991027"/>
                </a:cubicBezTo>
                <a:lnTo>
                  <a:pt x="3175376" y="4882633"/>
                </a:lnTo>
                <a:lnTo>
                  <a:pt x="3026882" y="4807637"/>
                </a:lnTo>
                <a:cubicBezTo>
                  <a:pt x="2806384" y="4684443"/>
                  <a:pt x="2597608" y="4543671"/>
                  <a:pt x="2402585" y="4387289"/>
                </a:cubicBezTo>
                <a:lnTo>
                  <a:pt x="2177650" y="4188652"/>
                </a:lnTo>
                <a:close/>
                <a:moveTo>
                  <a:pt x="3414840" y="2285703"/>
                </a:moveTo>
                <a:lnTo>
                  <a:pt x="3364850" y="2318041"/>
                </a:lnTo>
                <a:cubicBezTo>
                  <a:pt x="3184029" y="2441699"/>
                  <a:pt x="3011417" y="2580194"/>
                  <a:pt x="2848518" y="2733562"/>
                </a:cubicBezTo>
                <a:cubicBezTo>
                  <a:pt x="2794219" y="2784685"/>
                  <a:pt x="2741504" y="2836983"/>
                  <a:pt x="2690374" y="2890404"/>
                </a:cubicBezTo>
                <a:lnTo>
                  <a:pt x="2571277" y="3021477"/>
                </a:lnTo>
                <a:lnTo>
                  <a:pt x="2590552" y="3056989"/>
                </a:lnTo>
                <a:cubicBezTo>
                  <a:pt x="2635496" y="3163249"/>
                  <a:pt x="2660350" y="3280075"/>
                  <a:pt x="2660349" y="3402707"/>
                </a:cubicBezTo>
                <a:cubicBezTo>
                  <a:pt x="2660349" y="3525339"/>
                  <a:pt x="2635496" y="3642166"/>
                  <a:pt x="2590552" y="3748426"/>
                </a:cubicBezTo>
                <a:lnTo>
                  <a:pt x="2530886" y="3858356"/>
                </a:lnTo>
                <a:lnTo>
                  <a:pt x="2709229" y="4015297"/>
                </a:lnTo>
                <a:cubicBezTo>
                  <a:pt x="2883421" y="4154485"/>
                  <a:pt x="3069894" y="4279782"/>
                  <a:pt x="3266837" y="4389432"/>
                </a:cubicBezTo>
                <a:lnTo>
                  <a:pt x="3452642" y="4482945"/>
                </a:lnTo>
                <a:lnTo>
                  <a:pt x="3528532" y="4441753"/>
                </a:lnTo>
                <a:cubicBezTo>
                  <a:pt x="3599851" y="4411587"/>
                  <a:pt x="3678262" y="4394906"/>
                  <a:pt x="3760569" y="4394906"/>
                </a:cubicBezTo>
                <a:cubicBezTo>
                  <a:pt x="4007489" y="4394906"/>
                  <a:pt x="4219347" y="4545034"/>
                  <a:pt x="4309843" y="4758990"/>
                </a:cubicBezTo>
                <a:lnTo>
                  <a:pt x="4320607" y="4793664"/>
                </a:lnTo>
                <a:lnTo>
                  <a:pt x="4559688" y="4845550"/>
                </a:lnTo>
                <a:cubicBezTo>
                  <a:pt x="4791281" y="4885605"/>
                  <a:pt x="5029726" y="4906507"/>
                  <a:pt x="5273213" y="4906508"/>
                </a:cubicBezTo>
                <a:cubicBezTo>
                  <a:pt x="5412349" y="4906509"/>
                  <a:pt x="5549838" y="4899682"/>
                  <a:pt x="5685342" y="4886359"/>
                </a:cubicBezTo>
                <a:lnTo>
                  <a:pt x="5794448" y="4872934"/>
                </a:lnTo>
                <a:lnTo>
                  <a:pt x="5885995" y="4722245"/>
                </a:lnTo>
                <a:cubicBezTo>
                  <a:pt x="5930488" y="4640341"/>
                  <a:pt x="5971138" y="4556042"/>
                  <a:pt x="6007702" y="4469596"/>
                </a:cubicBezTo>
                <a:lnTo>
                  <a:pt x="6025566" y="4420788"/>
                </a:lnTo>
                <a:lnTo>
                  <a:pt x="5774209" y="4251797"/>
                </a:lnTo>
                <a:cubicBezTo>
                  <a:pt x="5695392" y="4196988"/>
                  <a:pt x="5614173" y="4138974"/>
                  <a:pt x="5530775" y="4077911"/>
                </a:cubicBezTo>
                <a:lnTo>
                  <a:pt x="5435413" y="4006461"/>
                </a:lnTo>
                <a:lnTo>
                  <a:pt x="5428090" y="4012503"/>
                </a:lnTo>
                <a:cubicBezTo>
                  <a:pt x="5324966" y="4082173"/>
                  <a:pt x="5200649" y="4122851"/>
                  <a:pt x="5066831" y="4122852"/>
                </a:cubicBezTo>
                <a:cubicBezTo>
                  <a:pt x="4709982" y="4122851"/>
                  <a:pt x="4420700" y="3833569"/>
                  <a:pt x="4420700" y="3476722"/>
                </a:cubicBezTo>
                <a:cubicBezTo>
                  <a:pt x="4420700" y="3432115"/>
                  <a:pt x="4425221" y="3388566"/>
                  <a:pt x="4433828" y="3346504"/>
                </a:cubicBezTo>
                <a:lnTo>
                  <a:pt x="4468981" y="3233259"/>
                </a:lnTo>
                <a:lnTo>
                  <a:pt x="4439706" y="3208684"/>
                </a:lnTo>
                <a:cubicBezTo>
                  <a:pt x="4147944" y="2959751"/>
                  <a:pt x="3844619" y="2688962"/>
                  <a:pt x="3535763" y="2400517"/>
                </a:cubicBezTo>
                <a:lnTo>
                  <a:pt x="3414840" y="2285703"/>
                </a:lnTo>
                <a:close/>
                <a:moveTo>
                  <a:pt x="851869" y="1886744"/>
                </a:moveTo>
                <a:lnTo>
                  <a:pt x="803165" y="1966913"/>
                </a:lnTo>
                <a:cubicBezTo>
                  <a:pt x="580695" y="2376442"/>
                  <a:pt x="454327" y="2845754"/>
                  <a:pt x="454328" y="3344581"/>
                </a:cubicBezTo>
                <a:cubicBezTo>
                  <a:pt x="454328" y="3943171"/>
                  <a:pt x="636299" y="4499261"/>
                  <a:pt x="947938" y="4960549"/>
                </a:cubicBezTo>
                <a:lnTo>
                  <a:pt x="959588" y="4976126"/>
                </a:lnTo>
                <a:lnTo>
                  <a:pt x="959588" y="4976125"/>
                </a:lnTo>
                <a:lnTo>
                  <a:pt x="964880" y="4912286"/>
                </a:lnTo>
                <a:cubicBezTo>
                  <a:pt x="990878" y="4670949"/>
                  <a:pt x="1034536" y="4433392"/>
                  <a:pt x="1095934" y="4201672"/>
                </a:cubicBezTo>
                <a:lnTo>
                  <a:pt x="1147594" y="4033598"/>
                </a:lnTo>
                <a:lnTo>
                  <a:pt x="1144134" y="4030744"/>
                </a:lnTo>
                <a:cubicBezTo>
                  <a:pt x="983406" y="3870015"/>
                  <a:pt x="883992" y="3647972"/>
                  <a:pt x="883992" y="3402708"/>
                </a:cubicBezTo>
                <a:cubicBezTo>
                  <a:pt x="883992" y="3157445"/>
                  <a:pt x="983406" y="2935399"/>
                  <a:pt x="1144135" y="2774670"/>
                </a:cubicBezTo>
                <a:lnTo>
                  <a:pt x="1146941" y="2772355"/>
                </a:lnTo>
                <a:lnTo>
                  <a:pt x="1073336" y="2611529"/>
                </a:lnTo>
                <a:cubicBezTo>
                  <a:pt x="979051" y="2379203"/>
                  <a:pt x="904593" y="2137173"/>
                  <a:pt x="851993" y="1887409"/>
                </a:cubicBezTo>
                <a:cubicBezTo>
                  <a:pt x="851952" y="1887187"/>
                  <a:pt x="851910" y="1886966"/>
                  <a:pt x="851869" y="1886744"/>
                </a:cubicBezTo>
                <a:close/>
                <a:moveTo>
                  <a:pt x="5741222" y="1728614"/>
                </a:moveTo>
                <a:lnTo>
                  <a:pt x="5611312" y="1554887"/>
                </a:lnTo>
                <a:lnTo>
                  <a:pt x="5610671" y="1554917"/>
                </a:lnTo>
                <a:cubicBezTo>
                  <a:pt x="5021968" y="1595521"/>
                  <a:pt x="4452369" y="1740883"/>
                  <a:pt x="3930424" y="1991564"/>
                </a:cubicBezTo>
                <a:lnTo>
                  <a:pt x="3863712" y="2025688"/>
                </a:lnTo>
                <a:lnTo>
                  <a:pt x="3998266" y="2153752"/>
                </a:lnTo>
                <a:cubicBezTo>
                  <a:pt x="4155631" y="2301454"/>
                  <a:pt x="4313025" y="2447127"/>
                  <a:pt x="4470031" y="2590407"/>
                </a:cubicBezTo>
                <a:lnTo>
                  <a:pt x="4801691" y="2888769"/>
                </a:lnTo>
                <a:lnTo>
                  <a:pt x="4815328" y="2881367"/>
                </a:lnTo>
                <a:cubicBezTo>
                  <a:pt x="4892631" y="2848671"/>
                  <a:pt x="4977620" y="2830591"/>
                  <a:pt x="5066831" y="2830591"/>
                </a:cubicBezTo>
                <a:cubicBezTo>
                  <a:pt x="5423680" y="2830591"/>
                  <a:pt x="5712962" y="3119873"/>
                  <a:pt x="5712962" y="3476722"/>
                </a:cubicBezTo>
                <a:cubicBezTo>
                  <a:pt x="5712962" y="3521327"/>
                  <a:pt x="5708442" y="3564877"/>
                  <a:pt x="5699834" y="3606939"/>
                </a:cubicBezTo>
                <a:lnTo>
                  <a:pt x="5684600" y="3656022"/>
                </a:lnTo>
                <a:lnTo>
                  <a:pt x="5861148" y="3805497"/>
                </a:lnTo>
                <a:lnTo>
                  <a:pt x="6147161" y="4039666"/>
                </a:lnTo>
                <a:lnTo>
                  <a:pt x="6147160" y="4039665"/>
                </a:lnTo>
                <a:lnTo>
                  <a:pt x="6176112" y="3927066"/>
                </a:lnTo>
                <a:cubicBezTo>
                  <a:pt x="6214612" y="3738918"/>
                  <a:pt x="6234831" y="3544110"/>
                  <a:pt x="6234832" y="3344579"/>
                </a:cubicBezTo>
                <a:cubicBezTo>
                  <a:pt x="6234832" y="2745990"/>
                  <a:pt x="6052862" y="2189901"/>
                  <a:pt x="5741222" y="1728614"/>
                </a:cubicBezTo>
                <a:close/>
                <a:moveTo>
                  <a:pt x="1958215" y="808450"/>
                </a:moveTo>
                <a:lnTo>
                  <a:pt x="1728612" y="947938"/>
                </a:lnTo>
                <a:cubicBezTo>
                  <a:pt x="1574851" y="1051818"/>
                  <a:pt x="1431621" y="1170105"/>
                  <a:pt x="1300863" y="1300863"/>
                </a:cubicBezTo>
                <a:lnTo>
                  <a:pt x="1258822" y="1347119"/>
                </a:lnTo>
                <a:cubicBezTo>
                  <a:pt x="1258822" y="1347120"/>
                  <a:pt x="1258823" y="1347120"/>
                  <a:pt x="1258823" y="1347121"/>
                </a:cubicBezTo>
                <a:lnTo>
                  <a:pt x="1263190" y="1402742"/>
                </a:lnTo>
                <a:cubicBezTo>
                  <a:pt x="1299315" y="1747145"/>
                  <a:pt x="1381685" y="2078308"/>
                  <a:pt x="1504198" y="2390321"/>
                </a:cubicBezTo>
                <a:lnTo>
                  <a:pt x="1570031" y="2538525"/>
                </a:lnTo>
                <a:lnTo>
                  <a:pt x="1593172" y="2532572"/>
                </a:lnTo>
                <a:cubicBezTo>
                  <a:pt x="1650990" y="2520742"/>
                  <a:pt x="1710855" y="2514529"/>
                  <a:pt x="1772170" y="2514528"/>
                </a:cubicBezTo>
                <a:cubicBezTo>
                  <a:pt x="1833487" y="2514528"/>
                  <a:pt x="1893351" y="2520742"/>
                  <a:pt x="1951170" y="2532573"/>
                </a:cubicBezTo>
                <a:lnTo>
                  <a:pt x="1953707" y="2533225"/>
                </a:lnTo>
                <a:lnTo>
                  <a:pt x="2046764" y="2419427"/>
                </a:lnTo>
                <a:cubicBezTo>
                  <a:pt x="2128031" y="2328363"/>
                  <a:pt x="2213787" y="2240216"/>
                  <a:pt x="2304042" y="2155240"/>
                </a:cubicBezTo>
                <a:cubicBezTo>
                  <a:pt x="2424382" y="2041945"/>
                  <a:pt x="2549872" y="1936968"/>
                  <a:pt x="2679904" y="1840257"/>
                </a:cubicBezTo>
                <a:lnTo>
                  <a:pt x="2839402" y="1728600"/>
                </a:lnTo>
                <a:lnTo>
                  <a:pt x="2839403" y="1728599"/>
                </a:lnTo>
                <a:lnTo>
                  <a:pt x="2180258" y="1049601"/>
                </a:lnTo>
                <a:lnTo>
                  <a:pt x="1958217" y="808450"/>
                </a:lnTo>
                <a:cubicBezTo>
                  <a:pt x="1958215" y="808450"/>
                  <a:pt x="1958216" y="808451"/>
                  <a:pt x="1958215" y="808451"/>
                </a:cubicBezTo>
                <a:lnTo>
                  <a:pt x="1958215" y="808450"/>
                </a:lnTo>
                <a:close/>
                <a:moveTo>
                  <a:pt x="3344580" y="454327"/>
                </a:moveTo>
                <a:cubicBezTo>
                  <a:pt x="3045285" y="454327"/>
                  <a:pt x="2756615" y="499820"/>
                  <a:pt x="2485108" y="584267"/>
                </a:cubicBezTo>
                <a:lnTo>
                  <a:pt x="2426658" y="605660"/>
                </a:lnTo>
                <a:lnTo>
                  <a:pt x="2608239" y="793623"/>
                </a:lnTo>
                <a:cubicBezTo>
                  <a:pt x="2757007" y="945441"/>
                  <a:pt x="2908179" y="1097562"/>
                  <a:pt x="3061380" y="1249579"/>
                </a:cubicBezTo>
                <a:lnTo>
                  <a:pt x="3282982" y="1466429"/>
                </a:lnTo>
                <a:lnTo>
                  <a:pt x="3282982" y="1466430"/>
                </a:lnTo>
                <a:lnTo>
                  <a:pt x="3293669" y="1460635"/>
                </a:lnTo>
                <a:cubicBezTo>
                  <a:pt x="3791705" y="1208444"/>
                  <a:pt x="4334237" y="1056393"/>
                  <a:pt x="4895242" y="1001928"/>
                </a:cubicBezTo>
                <a:lnTo>
                  <a:pt x="5020677" y="992902"/>
                </a:lnTo>
                <a:lnTo>
                  <a:pt x="4960548" y="947937"/>
                </a:lnTo>
                <a:cubicBezTo>
                  <a:pt x="4499260" y="636298"/>
                  <a:pt x="3943171" y="454328"/>
                  <a:pt x="3344580" y="454327"/>
                </a:cubicBezTo>
                <a:close/>
                <a:moveTo>
                  <a:pt x="3344579" y="0"/>
                </a:moveTo>
                <a:cubicBezTo>
                  <a:pt x="4268160" y="-1"/>
                  <a:pt x="5104305" y="374355"/>
                  <a:pt x="5709555" y="979605"/>
                </a:cubicBezTo>
                <a:lnTo>
                  <a:pt x="5925421" y="1217117"/>
                </a:lnTo>
                <a:cubicBezTo>
                  <a:pt x="5993582" y="1299709"/>
                  <a:pt x="6057852" y="1385627"/>
                  <a:pt x="6117959" y="1474595"/>
                </a:cubicBezTo>
                <a:lnTo>
                  <a:pt x="6162894" y="1548561"/>
                </a:lnTo>
                <a:cubicBezTo>
                  <a:pt x="6162893" y="1548562"/>
                  <a:pt x="6162894" y="1548563"/>
                  <a:pt x="6162893" y="1548563"/>
                </a:cubicBezTo>
                <a:lnTo>
                  <a:pt x="6285487" y="1750355"/>
                </a:lnTo>
                <a:cubicBezTo>
                  <a:pt x="6542927" y="2224259"/>
                  <a:pt x="6689159" y="2767342"/>
                  <a:pt x="6689158" y="3344580"/>
                </a:cubicBezTo>
                <a:cubicBezTo>
                  <a:pt x="6689160" y="3690923"/>
                  <a:pt x="6636516" y="4024970"/>
                  <a:pt x="6538793" y="4339156"/>
                </a:cubicBezTo>
                <a:lnTo>
                  <a:pt x="6534721" y="4350281"/>
                </a:lnTo>
                <a:lnTo>
                  <a:pt x="6426326" y="4646440"/>
                </a:lnTo>
                <a:lnTo>
                  <a:pt x="6421122" y="4657245"/>
                </a:lnTo>
                <a:lnTo>
                  <a:pt x="6372396" y="4758392"/>
                </a:lnTo>
                <a:lnTo>
                  <a:pt x="6285487" y="4938805"/>
                </a:lnTo>
                <a:cubicBezTo>
                  <a:pt x="6233999" y="5033584"/>
                  <a:pt x="6178063" y="5125599"/>
                  <a:pt x="6117958" y="5214566"/>
                </a:cubicBezTo>
                <a:lnTo>
                  <a:pt x="6035322" y="5325072"/>
                </a:lnTo>
                <a:lnTo>
                  <a:pt x="5925420" y="5472042"/>
                </a:lnTo>
                <a:cubicBezTo>
                  <a:pt x="5311975" y="6215366"/>
                  <a:pt x="4383609" y="6689158"/>
                  <a:pt x="3344580" y="6689159"/>
                </a:cubicBezTo>
                <a:cubicBezTo>
                  <a:pt x="2651895" y="6689159"/>
                  <a:pt x="2008392" y="6478585"/>
                  <a:pt x="1474594" y="6117958"/>
                </a:cubicBezTo>
                <a:lnTo>
                  <a:pt x="1464440" y="6110366"/>
                </a:lnTo>
                <a:lnTo>
                  <a:pt x="1217117" y="5925420"/>
                </a:lnTo>
                <a:cubicBezTo>
                  <a:pt x="1134526" y="5857259"/>
                  <a:pt x="1055262" y="5785212"/>
                  <a:pt x="979606" y="5709555"/>
                </a:cubicBezTo>
                <a:lnTo>
                  <a:pt x="941121" y="5667211"/>
                </a:lnTo>
                <a:lnTo>
                  <a:pt x="763739" y="5472043"/>
                </a:lnTo>
                <a:cubicBezTo>
                  <a:pt x="286616" y="4893903"/>
                  <a:pt x="1" y="4152713"/>
                  <a:pt x="0" y="3344580"/>
                </a:cubicBezTo>
                <a:cubicBezTo>
                  <a:pt x="0" y="2536448"/>
                  <a:pt x="286616" y="1795258"/>
                  <a:pt x="763739" y="1217118"/>
                </a:cubicBezTo>
                <a:lnTo>
                  <a:pt x="979605" y="979604"/>
                </a:lnTo>
                <a:cubicBezTo>
                  <a:pt x="1055262" y="903949"/>
                  <a:pt x="1134525" y="831900"/>
                  <a:pt x="1217117" y="763739"/>
                </a:cubicBezTo>
                <a:lnTo>
                  <a:pt x="1252792" y="737062"/>
                </a:lnTo>
                <a:lnTo>
                  <a:pt x="1474594" y="571201"/>
                </a:lnTo>
                <a:lnTo>
                  <a:pt x="1650297" y="464459"/>
                </a:lnTo>
                <a:lnTo>
                  <a:pt x="1750354" y="403673"/>
                </a:lnTo>
                <a:cubicBezTo>
                  <a:pt x="1845135" y="352185"/>
                  <a:pt x="1942683" y="305145"/>
                  <a:pt x="2042719" y="262835"/>
                </a:cubicBezTo>
                <a:lnTo>
                  <a:pt x="2083584" y="247876"/>
                </a:lnTo>
                <a:lnTo>
                  <a:pt x="2350003" y="150366"/>
                </a:lnTo>
                <a:cubicBezTo>
                  <a:pt x="2664191" y="52644"/>
                  <a:pt x="2998237" y="0"/>
                  <a:pt x="3344579" y="0"/>
                </a:cubicBezTo>
                <a:close/>
              </a:path>
            </a:pathLst>
          </a:custGeom>
          <a:solidFill>
            <a:srgbClr val="FFFFFF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238885" tIns="191108" rIns="238885" bIns="19110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18002">
              <a:lnSpc>
                <a:spcPct val="90000"/>
              </a:lnSpc>
              <a:defRPr/>
            </a:pPr>
            <a:endParaRPr lang="en-US" sz="1826" kern="0" dirty="0">
              <a:solidFill>
                <a:srgbClr val="FFFFFF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4592F-79CD-4411-9A3E-5D40265C345A}"/>
              </a:ext>
            </a:extLst>
          </p:cNvPr>
          <p:cNvCxnSpPr>
            <a:cxnSpLocks/>
          </p:cNvCxnSpPr>
          <p:nvPr/>
        </p:nvCxnSpPr>
        <p:spPr>
          <a:xfrm>
            <a:off x="3388099" y="6233931"/>
            <a:ext cx="1501060" cy="0"/>
          </a:xfrm>
          <a:prstGeom prst="line">
            <a:avLst/>
          </a:prstGeom>
          <a:noFill/>
          <a:ln w="28575" cap="flat" cmpd="sng" algn="ctr">
            <a:solidFill>
              <a:srgbClr val="44B0FF"/>
            </a:solidFill>
            <a:prstDash val="sysDash"/>
            <a:headEnd type="none"/>
            <a:tailEnd type="none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FA348C3-7A4F-4A26-9D4C-65784C9EA49F}"/>
              </a:ext>
            </a:extLst>
          </p:cNvPr>
          <p:cNvSpPr txBox="1"/>
          <p:nvPr/>
        </p:nvSpPr>
        <p:spPr>
          <a:xfrm>
            <a:off x="4281936" y="6637633"/>
            <a:ext cx="2137751" cy="457945"/>
          </a:xfrm>
          <a:prstGeom prst="rect">
            <a:avLst/>
          </a:prstGeom>
          <a:noFill/>
        </p:spPr>
        <p:txBody>
          <a:bodyPr wrap="square" lIns="119443" tIns="119443" rIns="119443" bIns="119443" rtlCol="0">
            <a:spAutoFit/>
          </a:bodyPr>
          <a:lstStyle/>
          <a:p>
            <a:pPr algn="ctr" defTabSz="1194397">
              <a:lnSpc>
                <a:spcPct val="90000"/>
              </a:lnSpc>
              <a:spcAft>
                <a:spcPts val="784"/>
              </a:spcAft>
              <a:defRPr/>
            </a:pPr>
            <a:r>
              <a:rPr lang="en-US" sz="1565" kern="0" dirty="0">
                <a:solidFill>
                  <a:srgbClr val="FFFFFF"/>
                </a:solidFill>
                <a:latin typeface="Segoe UI"/>
              </a:rPr>
              <a:t>Azure SQL Database</a:t>
            </a:r>
          </a:p>
        </p:txBody>
      </p:sp>
      <p:sp>
        <p:nvSpPr>
          <p:cNvPr id="9" name="Freeform 32">
            <a:extLst>
              <a:ext uri="{FF2B5EF4-FFF2-40B4-BE49-F238E27FC236}">
                <a16:creationId xmlns:a16="http://schemas.microsoft.com/office/drawing/2014/main" id="{B4B1F0C4-B7C0-4C0A-A859-A5D9C2A630AB}"/>
              </a:ext>
            </a:extLst>
          </p:cNvPr>
          <p:cNvSpPr/>
          <p:nvPr/>
        </p:nvSpPr>
        <p:spPr bwMode="auto">
          <a:xfrm>
            <a:off x="5045090" y="5844671"/>
            <a:ext cx="610006" cy="782364"/>
          </a:xfrm>
          <a:custGeom>
            <a:avLst/>
            <a:gdLst>
              <a:gd name="connsiteX0" fmla="*/ 737517 w 1455401"/>
              <a:gd name="connsiteY0" fmla="*/ 911351 h 1866625"/>
              <a:gd name="connsiteX1" fmla="*/ 785815 w 1455401"/>
              <a:gd name="connsiteY1" fmla="*/ 937839 h 1866625"/>
              <a:gd name="connsiteX2" fmla="*/ 803471 w 1455401"/>
              <a:gd name="connsiteY2" fmla="*/ 1010286 h 1866625"/>
              <a:gd name="connsiteX3" fmla="*/ 784774 w 1455401"/>
              <a:gd name="connsiteY3" fmla="*/ 1079356 h 1866625"/>
              <a:gd name="connsiteX4" fmla="*/ 735697 w 1455401"/>
              <a:gd name="connsiteY4" fmla="*/ 1105062 h 1866625"/>
              <a:gd name="connsiteX5" fmla="*/ 685192 w 1455401"/>
              <a:gd name="connsiteY5" fmla="*/ 1079616 h 1866625"/>
              <a:gd name="connsiteX6" fmla="*/ 666627 w 1455401"/>
              <a:gd name="connsiteY6" fmla="*/ 1008726 h 1866625"/>
              <a:gd name="connsiteX7" fmla="*/ 685324 w 1455401"/>
              <a:gd name="connsiteY7" fmla="*/ 936797 h 1866625"/>
              <a:gd name="connsiteX8" fmla="*/ 737517 w 1455401"/>
              <a:gd name="connsiteY8" fmla="*/ 911351 h 1866625"/>
              <a:gd name="connsiteX9" fmla="*/ 974881 w 1455401"/>
              <a:gd name="connsiteY9" fmla="*/ 822027 h 1866625"/>
              <a:gd name="connsiteX10" fmla="*/ 974881 w 1455401"/>
              <a:gd name="connsiteY10" fmla="*/ 1194390 h 1866625"/>
              <a:gd name="connsiteX11" fmla="*/ 1215333 w 1455401"/>
              <a:gd name="connsiteY11" fmla="*/ 1194390 h 1866625"/>
              <a:gd name="connsiteX12" fmla="*/ 1215333 w 1455401"/>
              <a:gd name="connsiteY12" fmla="*/ 1106622 h 1866625"/>
              <a:gd name="connsiteX13" fmla="*/ 1087058 w 1455401"/>
              <a:gd name="connsiteY13" fmla="*/ 1106622 h 1866625"/>
              <a:gd name="connsiteX14" fmla="*/ 1087058 w 1455401"/>
              <a:gd name="connsiteY14" fmla="*/ 822027 h 1866625"/>
              <a:gd name="connsiteX15" fmla="*/ 738555 w 1455401"/>
              <a:gd name="connsiteY15" fmla="*/ 815793 h 1866625"/>
              <a:gd name="connsiteX16" fmla="*/ 639361 w 1455401"/>
              <a:gd name="connsiteY16" fmla="*/ 840592 h 1866625"/>
              <a:gd name="connsiteX17" fmla="*/ 571587 w 1455401"/>
              <a:gd name="connsiteY17" fmla="*/ 910832 h 1866625"/>
              <a:gd name="connsiteX18" fmla="*/ 547438 w 1455401"/>
              <a:gd name="connsiteY18" fmla="*/ 1013140 h 1866625"/>
              <a:gd name="connsiteX19" fmla="*/ 571328 w 1455401"/>
              <a:gd name="connsiteY19" fmla="*/ 1110386 h 1866625"/>
              <a:gd name="connsiteX20" fmla="*/ 638192 w 1455401"/>
              <a:gd name="connsiteY20" fmla="*/ 1177121 h 1866625"/>
              <a:gd name="connsiteX21" fmla="*/ 733622 w 1455401"/>
              <a:gd name="connsiteY21" fmla="*/ 1200880 h 1866625"/>
              <a:gd name="connsiteX22" fmla="*/ 776983 w 1455401"/>
              <a:gd name="connsiteY22" fmla="*/ 1196466 h 1866625"/>
              <a:gd name="connsiteX23" fmla="*/ 824244 w 1455401"/>
              <a:gd name="connsiteY23" fmla="*/ 1244504 h 1866625"/>
              <a:gd name="connsiteX24" fmla="*/ 964983 w 1455401"/>
              <a:gd name="connsiteY24" fmla="*/ 1244504 h 1866625"/>
              <a:gd name="connsiteX25" fmla="*/ 866571 w 1455401"/>
              <a:gd name="connsiteY25" fmla="*/ 1149465 h 1866625"/>
              <a:gd name="connsiteX26" fmla="*/ 922399 w 1455401"/>
              <a:gd name="connsiteY26" fmla="*/ 1007169 h 1866625"/>
              <a:gd name="connsiteX27" fmla="*/ 899420 w 1455401"/>
              <a:gd name="connsiteY27" fmla="*/ 907325 h 1866625"/>
              <a:gd name="connsiteX28" fmla="*/ 834241 w 1455401"/>
              <a:gd name="connsiteY28" fmla="*/ 839555 h 1866625"/>
              <a:gd name="connsiteX29" fmla="*/ 738555 w 1455401"/>
              <a:gd name="connsiteY29" fmla="*/ 815793 h 1866625"/>
              <a:gd name="connsiteX30" fmla="*/ 391194 w 1455401"/>
              <a:gd name="connsiteY30" fmla="*/ 815793 h 1866625"/>
              <a:gd name="connsiteX31" fmla="*/ 281097 w 1455401"/>
              <a:gd name="connsiteY31" fmla="*/ 848123 h 1866625"/>
              <a:gd name="connsiteX32" fmla="*/ 240067 w 1455401"/>
              <a:gd name="connsiteY32" fmla="*/ 934462 h 1866625"/>
              <a:gd name="connsiteX33" fmla="*/ 329914 w 1455401"/>
              <a:gd name="connsiteY33" fmla="*/ 1046120 h 1866625"/>
              <a:gd name="connsiteX34" fmla="*/ 367955 w 1455401"/>
              <a:gd name="connsiteY34" fmla="*/ 1062479 h 1866625"/>
              <a:gd name="connsiteX35" fmla="*/ 383276 w 1455401"/>
              <a:gd name="connsiteY35" fmla="*/ 1075330 h 1866625"/>
              <a:gd name="connsiteX36" fmla="*/ 388337 w 1455401"/>
              <a:gd name="connsiteY36" fmla="*/ 1091301 h 1866625"/>
              <a:gd name="connsiteX37" fmla="*/ 378212 w 1455401"/>
              <a:gd name="connsiteY37" fmla="*/ 1110645 h 1866625"/>
              <a:gd name="connsiteX38" fmla="*/ 349649 w 1455401"/>
              <a:gd name="connsiteY38" fmla="*/ 1117266 h 1866625"/>
              <a:gd name="connsiteX39" fmla="*/ 296937 w 1455401"/>
              <a:gd name="connsiteY39" fmla="*/ 1106750 h 1866625"/>
              <a:gd name="connsiteX40" fmla="*/ 245263 w 1455401"/>
              <a:gd name="connsiteY40" fmla="*/ 1079097 h 1866625"/>
              <a:gd name="connsiteX41" fmla="*/ 245263 w 1455401"/>
              <a:gd name="connsiteY41" fmla="*/ 1181145 h 1866625"/>
              <a:gd name="connsiteX42" fmla="*/ 352243 w 1455401"/>
              <a:gd name="connsiteY42" fmla="*/ 1200880 h 1866625"/>
              <a:gd name="connsiteX43" fmla="*/ 438454 w 1455401"/>
              <a:gd name="connsiteY43" fmla="*/ 1187378 h 1866625"/>
              <a:gd name="connsiteX44" fmla="*/ 494152 w 1455401"/>
              <a:gd name="connsiteY44" fmla="*/ 1146351 h 1866625"/>
              <a:gd name="connsiteX45" fmla="*/ 514018 w 1455401"/>
              <a:gd name="connsiteY45" fmla="*/ 1081695 h 1866625"/>
              <a:gd name="connsiteX46" fmla="*/ 489997 w 1455401"/>
              <a:gd name="connsiteY46" fmla="*/ 1015737 h 1866625"/>
              <a:gd name="connsiteX47" fmla="*/ 408072 w 1455401"/>
              <a:gd name="connsiteY47" fmla="*/ 964582 h 1866625"/>
              <a:gd name="connsiteX48" fmla="*/ 369512 w 1455401"/>
              <a:gd name="connsiteY48" fmla="*/ 944719 h 1866625"/>
              <a:gd name="connsiteX49" fmla="*/ 360293 w 1455401"/>
              <a:gd name="connsiteY49" fmla="*/ 925372 h 1866625"/>
              <a:gd name="connsiteX50" fmla="*/ 371719 w 1455401"/>
              <a:gd name="connsiteY50" fmla="*/ 906159 h 1866625"/>
              <a:gd name="connsiteX51" fmla="*/ 401842 w 1455401"/>
              <a:gd name="connsiteY51" fmla="*/ 899147 h 1866625"/>
              <a:gd name="connsiteX52" fmla="*/ 494283 w 1455401"/>
              <a:gd name="connsiteY52" fmla="*/ 924853 h 1866625"/>
              <a:gd name="connsiteX53" fmla="*/ 494283 w 1455401"/>
              <a:gd name="connsiteY53" fmla="*/ 830076 h 1866625"/>
              <a:gd name="connsiteX54" fmla="*/ 456761 w 1455401"/>
              <a:gd name="connsiteY54" fmla="*/ 821245 h 1866625"/>
              <a:gd name="connsiteX55" fmla="*/ 427029 w 1455401"/>
              <a:gd name="connsiteY55" fmla="*/ 817350 h 1866625"/>
              <a:gd name="connsiteX56" fmla="*/ 391194 w 1455401"/>
              <a:gd name="connsiteY56" fmla="*/ 815793 h 1866625"/>
              <a:gd name="connsiteX57" fmla="*/ 1 w 1455401"/>
              <a:gd name="connsiteY57" fmla="*/ 235984 h 1866625"/>
              <a:gd name="connsiteX58" fmla="*/ 1 w 1455401"/>
              <a:gd name="connsiteY58" fmla="*/ 257081 h 1866625"/>
              <a:gd name="connsiteX59" fmla="*/ 1 w 1455401"/>
              <a:gd name="connsiteY59" fmla="*/ 296835 h 1866625"/>
              <a:gd name="connsiteX60" fmla="*/ 0 w 1455401"/>
              <a:gd name="connsiteY60" fmla="*/ 296838 h 1866625"/>
              <a:gd name="connsiteX61" fmla="*/ 1 w 1455401"/>
              <a:gd name="connsiteY61" fmla="*/ 235984 h 1866625"/>
              <a:gd name="connsiteX62" fmla="*/ 727701 w 1455401"/>
              <a:gd name="connsiteY62" fmla="*/ 107085 h 1866625"/>
              <a:gd name="connsiteX63" fmla="*/ 225411 w 1455401"/>
              <a:gd name="connsiteY63" fmla="*/ 254506 h 1866625"/>
              <a:gd name="connsiteX64" fmla="*/ 727701 w 1455401"/>
              <a:gd name="connsiteY64" fmla="*/ 401926 h 1866625"/>
              <a:gd name="connsiteX65" fmla="*/ 1229991 w 1455401"/>
              <a:gd name="connsiteY65" fmla="*/ 254506 h 1866625"/>
              <a:gd name="connsiteX66" fmla="*/ 727701 w 1455401"/>
              <a:gd name="connsiteY66" fmla="*/ 107085 h 1866625"/>
              <a:gd name="connsiteX67" fmla="*/ 727700 w 1455401"/>
              <a:gd name="connsiteY67" fmla="*/ 0 h 1866625"/>
              <a:gd name="connsiteX68" fmla="*/ 1451644 w 1455401"/>
              <a:gd name="connsiteY68" fmla="*/ 266488 h 1866625"/>
              <a:gd name="connsiteX69" fmla="*/ 1454289 w 1455401"/>
              <a:gd name="connsiteY69" fmla="*/ 287858 h 1866625"/>
              <a:gd name="connsiteX70" fmla="*/ 1455400 w 1455401"/>
              <a:gd name="connsiteY70" fmla="*/ 287858 h 1866625"/>
              <a:gd name="connsiteX71" fmla="*/ 1455400 w 1455401"/>
              <a:gd name="connsiteY71" fmla="*/ 296838 h 1866625"/>
              <a:gd name="connsiteX72" fmla="*/ 1455401 w 1455401"/>
              <a:gd name="connsiteY72" fmla="*/ 1569784 h 1866625"/>
              <a:gd name="connsiteX73" fmla="*/ 1455401 w 1455401"/>
              <a:gd name="connsiteY73" fmla="*/ 1569787 h 1866625"/>
              <a:gd name="connsiteX74" fmla="*/ 1455401 w 1455401"/>
              <a:gd name="connsiteY74" fmla="*/ 1569790 h 1866625"/>
              <a:gd name="connsiteX75" fmla="*/ 1455401 w 1455401"/>
              <a:gd name="connsiteY75" fmla="*/ 1578767 h 1866625"/>
              <a:gd name="connsiteX76" fmla="*/ 1454289 w 1455401"/>
              <a:gd name="connsiteY76" fmla="*/ 1578767 h 1866625"/>
              <a:gd name="connsiteX77" fmla="*/ 1451644 w 1455401"/>
              <a:gd name="connsiteY77" fmla="*/ 1600137 h 1866625"/>
              <a:gd name="connsiteX78" fmla="*/ 727701 w 1455401"/>
              <a:gd name="connsiteY78" fmla="*/ 1866625 h 1866625"/>
              <a:gd name="connsiteX79" fmla="*/ 3758 w 1455401"/>
              <a:gd name="connsiteY79" fmla="*/ 1600137 h 1866625"/>
              <a:gd name="connsiteX80" fmla="*/ 1113 w 1455401"/>
              <a:gd name="connsiteY80" fmla="*/ 1578767 h 1866625"/>
              <a:gd name="connsiteX81" fmla="*/ 1 w 1455401"/>
              <a:gd name="connsiteY81" fmla="*/ 1578767 h 1866625"/>
              <a:gd name="connsiteX82" fmla="*/ 1 w 1455401"/>
              <a:gd name="connsiteY82" fmla="*/ 1569787 h 1866625"/>
              <a:gd name="connsiteX83" fmla="*/ 1 w 1455401"/>
              <a:gd name="connsiteY83" fmla="*/ 296841 h 1866625"/>
              <a:gd name="connsiteX84" fmla="*/ 1 w 1455401"/>
              <a:gd name="connsiteY84" fmla="*/ 296835 h 1866625"/>
              <a:gd name="connsiteX85" fmla="*/ 1 w 1455401"/>
              <a:gd name="connsiteY85" fmla="*/ 296835 h 1866625"/>
              <a:gd name="connsiteX86" fmla="*/ 3758 w 1455401"/>
              <a:gd name="connsiteY86" fmla="*/ 266488 h 1866625"/>
              <a:gd name="connsiteX87" fmla="*/ 727700 w 1455401"/>
              <a:gd name="connsiteY87" fmla="*/ 0 h 186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1455401" h="1866625">
                <a:moveTo>
                  <a:pt x="737517" y="911351"/>
                </a:moveTo>
                <a:cubicBezTo>
                  <a:pt x="757941" y="911351"/>
                  <a:pt x="774041" y="920179"/>
                  <a:pt x="785815" y="937839"/>
                </a:cubicBezTo>
                <a:cubicBezTo>
                  <a:pt x="797585" y="955495"/>
                  <a:pt x="803471" y="979644"/>
                  <a:pt x="803471" y="1010286"/>
                </a:cubicBezTo>
                <a:cubicBezTo>
                  <a:pt x="803471" y="1039193"/>
                  <a:pt x="797241" y="1062219"/>
                  <a:pt x="784774" y="1079356"/>
                </a:cubicBezTo>
                <a:cubicBezTo>
                  <a:pt x="772310" y="1096493"/>
                  <a:pt x="755951" y="1105062"/>
                  <a:pt x="735697" y="1105062"/>
                </a:cubicBezTo>
                <a:cubicBezTo>
                  <a:pt x="714406" y="1105062"/>
                  <a:pt x="697571" y="1096582"/>
                  <a:pt x="685192" y="1079616"/>
                </a:cubicBezTo>
                <a:cubicBezTo>
                  <a:pt x="672814" y="1062649"/>
                  <a:pt x="666627" y="1039023"/>
                  <a:pt x="666627" y="1008726"/>
                </a:cubicBezTo>
                <a:cubicBezTo>
                  <a:pt x="666627" y="977739"/>
                  <a:pt x="672857" y="953764"/>
                  <a:pt x="685324" y="936797"/>
                </a:cubicBezTo>
                <a:cubicBezTo>
                  <a:pt x="697787" y="919834"/>
                  <a:pt x="715184" y="911351"/>
                  <a:pt x="737517" y="911351"/>
                </a:cubicBezTo>
                <a:close/>
                <a:moveTo>
                  <a:pt x="974881" y="822027"/>
                </a:moveTo>
                <a:lnTo>
                  <a:pt x="974881" y="1194390"/>
                </a:lnTo>
                <a:lnTo>
                  <a:pt x="1215333" y="1194390"/>
                </a:lnTo>
                <a:lnTo>
                  <a:pt x="1215333" y="1106622"/>
                </a:lnTo>
                <a:lnTo>
                  <a:pt x="1087058" y="1106622"/>
                </a:lnTo>
                <a:lnTo>
                  <a:pt x="1087058" y="822027"/>
                </a:lnTo>
                <a:close/>
                <a:moveTo>
                  <a:pt x="738555" y="815793"/>
                </a:moveTo>
                <a:cubicBezTo>
                  <a:pt x="701508" y="815793"/>
                  <a:pt x="668443" y="824059"/>
                  <a:pt x="639361" y="840592"/>
                </a:cubicBezTo>
                <a:cubicBezTo>
                  <a:pt x="610279" y="857125"/>
                  <a:pt x="587687" y="880538"/>
                  <a:pt x="571587" y="910832"/>
                </a:cubicBezTo>
                <a:cubicBezTo>
                  <a:pt x="555488" y="941126"/>
                  <a:pt x="547438" y="975230"/>
                  <a:pt x="547438" y="1013140"/>
                </a:cubicBezTo>
                <a:cubicBezTo>
                  <a:pt x="547438" y="1049322"/>
                  <a:pt x="555403" y="1081737"/>
                  <a:pt x="571328" y="1110386"/>
                </a:cubicBezTo>
                <a:cubicBezTo>
                  <a:pt x="587253" y="1139037"/>
                  <a:pt x="609543" y="1161282"/>
                  <a:pt x="638192" y="1177121"/>
                </a:cubicBezTo>
                <a:cubicBezTo>
                  <a:pt x="666843" y="1192961"/>
                  <a:pt x="698651" y="1200880"/>
                  <a:pt x="733622" y="1200880"/>
                </a:cubicBezTo>
                <a:cubicBezTo>
                  <a:pt x="748680" y="1200880"/>
                  <a:pt x="763137" y="1199408"/>
                  <a:pt x="776983" y="1196466"/>
                </a:cubicBezTo>
                <a:lnTo>
                  <a:pt x="824244" y="1244504"/>
                </a:lnTo>
                <a:lnTo>
                  <a:pt x="964983" y="1244504"/>
                </a:lnTo>
                <a:lnTo>
                  <a:pt x="866571" y="1149465"/>
                </a:lnTo>
                <a:cubicBezTo>
                  <a:pt x="903791" y="1112248"/>
                  <a:pt x="922399" y="1064814"/>
                  <a:pt x="922399" y="1007169"/>
                </a:cubicBezTo>
                <a:cubicBezTo>
                  <a:pt x="922399" y="969949"/>
                  <a:pt x="914737" y="936669"/>
                  <a:pt x="899420" y="907325"/>
                </a:cubicBezTo>
                <a:cubicBezTo>
                  <a:pt x="884099" y="877983"/>
                  <a:pt x="862373" y="855391"/>
                  <a:pt x="834241" y="839555"/>
                </a:cubicBezTo>
                <a:cubicBezTo>
                  <a:pt x="806111" y="823715"/>
                  <a:pt x="774215" y="815793"/>
                  <a:pt x="738555" y="815793"/>
                </a:cubicBezTo>
                <a:close/>
                <a:moveTo>
                  <a:pt x="391194" y="815793"/>
                </a:moveTo>
                <a:cubicBezTo>
                  <a:pt x="345146" y="815793"/>
                  <a:pt x="308448" y="826569"/>
                  <a:pt x="281097" y="848123"/>
                </a:cubicBezTo>
                <a:cubicBezTo>
                  <a:pt x="253743" y="869674"/>
                  <a:pt x="240067" y="898454"/>
                  <a:pt x="240067" y="934462"/>
                </a:cubicBezTo>
                <a:cubicBezTo>
                  <a:pt x="240067" y="985877"/>
                  <a:pt x="270016" y="1023094"/>
                  <a:pt x="329914" y="1046120"/>
                </a:cubicBezTo>
                <a:cubicBezTo>
                  <a:pt x="348437" y="1053043"/>
                  <a:pt x="361117" y="1058495"/>
                  <a:pt x="367955" y="1062479"/>
                </a:cubicBezTo>
                <a:cubicBezTo>
                  <a:pt x="374793" y="1066459"/>
                  <a:pt x="379900" y="1070745"/>
                  <a:pt x="383276" y="1075330"/>
                </a:cubicBezTo>
                <a:cubicBezTo>
                  <a:pt x="386652" y="1079918"/>
                  <a:pt x="388337" y="1085242"/>
                  <a:pt x="388337" y="1091301"/>
                </a:cubicBezTo>
                <a:cubicBezTo>
                  <a:pt x="388337" y="1099784"/>
                  <a:pt x="384964" y="1106231"/>
                  <a:pt x="378212" y="1110645"/>
                </a:cubicBezTo>
                <a:cubicBezTo>
                  <a:pt x="371459" y="1115059"/>
                  <a:pt x="361938" y="1117266"/>
                  <a:pt x="349649" y="1117266"/>
                </a:cubicBezTo>
                <a:cubicBezTo>
                  <a:pt x="333375" y="1117266"/>
                  <a:pt x="315805" y="1113762"/>
                  <a:pt x="296937" y="1106750"/>
                </a:cubicBezTo>
                <a:cubicBezTo>
                  <a:pt x="278066" y="1099742"/>
                  <a:pt x="260843" y="1090523"/>
                  <a:pt x="245263" y="1079097"/>
                </a:cubicBezTo>
                <a:lnTo>
                  <a:pt x="245263" y="1181145"/>
                </a:lnTo>
                <a:cubicBezTo>
                  <a:pt x="277632" y="1194301"/>
                  <a:pt x="313296" y="1200880"/>
                  <a:pt x="352243" y="1200880"/>
                </a:cubicBezTo>
                <a:cubicBezTo>
                  <a:pt x="385828" y="1200880"/>
                  <a:pt x="414565" y="1196380"/>
                  <a:pt x="438454" y="1187378"/>
                </a:cubicBezTo>
                <a:cubicBezTo>
                  <a:pt x="462344" y="1178376"/>
                  <a:pt x="480910" y="1164700"/>
                  <a:pt x="494152" y="1146351"/>
                </a:cubicBezTo>
                <a:cubicBezTo>
                  <a:pt x="507397" y="1127999"/>
                  <a:pt x="514018" y="1106448"/>
                  <a:pt x="514018" y="1081695"/>
                </a:cubicBezTo>
                <a:cubicBezTo>
                  <a:pt x="514018" y="1056245"/>
                  <a:pt x="506011" y="1034260"/>
                  <a:pt x="489997" y="1015737"/>
                </a:cubicBezTo>
                <a:cubicBezTo>
                  <a:pt x="473987" y="997214"/>
                  <a:pt x="446678" y="980163"/>
                  <a:pt x="408072" y="964582"/>
                </a:cubicBezTo>
                <a:cubicBezTo>
                  <a:pt x="388511" y="956447"/>
                  <a:pt x="375657" y="949826"/>
                  <a:pt x="369512" y="944719"/>
                </a:cubicBezTo>
                <a:cubicBezTo>
                  <a:pt x="363367" y="939612"/>
                  <a:pt x="360293" y="933162"/>
                  <a:pt x="360293" y="925372"/>
                </a:cubicBezTo>
                <a:cubicBezTo>
                  <a:pt x="360293" y="917237"/>
                  <a:pt x="364103" y="910832"/>
                  <a:pt x="371719" y="906159"/>
                </a:cubicBezTo>
                <a:cubicBezTo>
                  <a:pt x="379338" y="901482"/>
                  <a:pt x="389378" y="899147"/>
                  <a:pt x="401842" y="899147"/>
                </a:cubicBezTo>
                <a:cubicBezTo>
                  <a:pt x="432136" y="899147"/>
                  <a:pt x="462948" y="907716"/>
                  <a:pt x="494283" y="924853"/>
                </a:cubicBezTo>
                <a:lnTo>
                  <a:pt x="494283" y="830076"/>
                </a:lnTo>
                <a:cubicBezTo>
                  <a:pt x="478184" y="825748"/>
                  <a:pt x="465677" y="822805"/>
                  <a:pt x="456761" y="821245"/>
                </a:cubicBezTo>
                <a:cubicBezTo>
                  <a:pt x="447847" y="819688"/>
                  <a:pt x="437936" y="818391"/>
                  <a:pt x="427029" y="817350"/>
                </a:cubicBezTo>
                <a:cubicBezTo>
                  <a:pt x="416122" y="816312"/>
                  <a:pt x="404177" y="815793"/>
                  <a:pt x="391194" y="815793"/>
                </a:cubicBezTo>
                <a:close/>
                <a:moveTo>
                  <a:pt x="1" y="235984"/>
                </a:moveTo>
                <a:cubicBezTo>
                  <a:pt x="1" y="233280"/>
                  <a:pt x="1" y="238148"/>
                  <a:pt x="1" y="257081"/>
                </a:cubicBezTo>
                <a:lnTo>
                  <a:pt x="1" y="296835"/>
                </a:lnTo>
                <a:lnTo>
                  <a:pt x="0" y="296838"/>
                </a:lnTo>
                <a:cubicBezTo>
                  <a:pt x="0" y="296839"/>
                  <a:pt x="0" y="242745"/>
                  <a:pt x="1" y="235984"/>
                </a:cubicBezTo>
                <a:close/>
                <a:moveTo>
                  <a:pt x="727701" y="107085"/>
                </a:moveTo>
                <a:cubicBezTo>
                  <a:pt x="450294" y="107085"/>
                  <a:pt x="225411" y="173087"/>
                  <a:pt x="225411" y="254506"/>
                </a:cubicBezTo>
                <a:cubicBezTo>
                  <a:pt x="225411" y="335924"/>
                  <a:pt x="450294" y="401926"/>
                  <a:pt x="727701" y="401926"/>
                </a:cubicBezTo>
                <a:cubicBezTo>
                  <a:pt x="1005108" y="401926"/>
                  <a:pt x="1229991" y="335924"/>
                  <a:pt x="1229991" y="254506"/>
                </a:cubicBezTo>
                <a:cubicBezTo>
                  <a:pt x="1229991" y="173087"/>
                  <a:pt x="1005108" y="107085"/>
                  <a:pt x="727701" y="107085"/>
                </a:cubicBezTo>
                <a:close/>
                <a:moveTo>
                  <a:pt x="727700" y="0"/>
                </a:moveTo>
                <a:cubicBezTo>
                  <a:pt x="1104479" y="0"/>
                  <a:pt x="1414378" y="116806"/>
                  <a:pt x="1451644" y="266488"/>
                </a:cubicBezTo>
                <a:lnTo>
                  <a:pt x="1454289" y="287858"/>
                </a:lnTo>
                <a:lnTo>
                  <a:pt x="1455400" y="287858"/>
                </a:lnTo>
                <a:lnTo>
                  <a:pt x="1455400" y="296838"/>
                </a:lnTo>
                <a:cubicBezTo>
                  <a:pt x="1455400" y="510492"/>
                  <a:pt x="1455401" y="1357626"/>
                  <a:pt x="1455401" y="1569784"/>
                </a:cubicBezTo>
                <a:lnTo>
                  <a:pt x="1455401" y="1569787"/>
                </a:lnTo>
                <a:lnTo>
                  <a:pt x="1455401" y="1569790"/>
                </a:lnTo>
                <a:lnTo>
                  <a:pt x="1455401" y="1578767"/>
                </a:lnTo>
                <a:lnTo>
                  <a:pt x="1454289" y="1578767"/>
                </a:lnTo>
                <a:lnTo>
                  <a:pt x="1451644" y="1600137"/>
                </a:lnTo>
                <a:cubicBezTo>
                  <a:pt x="1414379" y="1749819"/>
                  <a:pt x="1104480" y="1866625"/>
                  <a:pt x="727701" y="1866625"/>
                </a:cubicBezTo>
                <a:cubicBezTo>
                  <a:pt x="350922" y="1866625"/>
                  <a:pt x="41024" y="1749819"/>
                  <a:pt x="3758" y="1600137"/>
                </a:cubicBezTo>
                <a:lnTo>
                  <a:pt x="1113" y="1578767"/>
                </a:lnTo>
                <a:lnTo>
                  <a:pt x="1" y="1578767"/>
                </a:lnTo>
                <a:lnTo>
                  <a:pt x="1" y="1569787"/>
                </a:lnTo>
                <a:lnTo>
                  <a:pt x="1" y="296841"/>
                </a:lnTo>
                <a:lnTo>
                  <a:pt x="1" y="296835"/>
                </a:lnTo>
                <a:lnTo>
                  <a:pt x="1" y="296835"/>
                </a:lnTo>
                <a:lnTo>
                  <a:pt x="3758" y="266488"/>
                </a:lnTo>
                <a:cubicBezTo>
                  <a:pt x="41023" y="116806"/>
                  <a:pt x="350921" y="0"/>
                  <a:pt x="727700" y="0"/>
                </a:cubicBezTo>
                <a:close/>
              </a:path>
            </a:pathLst>
          </a:cu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19443" tIns="59721" rIns="119443" bIns="5972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194006">
              <a:lnSpc>
                <a:spcPct val="90000"/>
              </a:lnSpc>
              <a:defRPr/>
            </a:pPr>
            <a:endParaRPr lang="en-US" sz="1826" kern="0" dirty="0">
              <a:solidFill>
                <a:srgbClr val="FFFFFF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A02A8C-B0A3-43FE-96EF-AF0DD4BC5B99}"/>
              </a:ext>
            </a:extLst>
          </p:cNvPr>
          <p:cNvSpPr txBox="1"/>
          <p:nvPr/>
        </p:nvSpPr>
        <p:spPr>
          <a:xfrm>
            <a:off x="2133453" y="6639688"/>
            <a:ext cx="1317031" cy="457945"/>
          </a:xfrm>
          <a:prstGeom prst="rect">
            <a:avLst/>
          </a:prstGeom>
          <a:noFill/>
        </p:spPr>
        <p:txBody>
          <a:bodyPr wrap="square" lIns="119443" tIns="119443" rIns="119443" bIns="119443" rtlCol="0">
            <a:spAutoFit/>
          </a:bodyPr>
          <a:lstStyle/>
          <a:p>
            <a:pPr algn="ctr" defTabSz="1194397">
              <a:lnSpc>
                <a:spcPct val="90000"/>
              </a:lnSpc>
              <a:spcAft>
                <a:spcPts val="784"/>
              </a:spcAft>
              <a:defRPr/>
            </a:pPr>
            <a:r>
              <a:rPr lang="en-US" sz="1565" kern="0" dirty="0">
                <a:solidFill>
                  <a:srgbClr val="FFFFFF"/>
                </a:solidFill>
                <a:latin typeface="Segoe UI"/>
              </a:rPr>
              <a:t>Apps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AD9247-B3C0-4296-85A9-5600E3FA6030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3210465" y="4632855"/>
            <a:ext cx="2115289" cy="1189957"/>
          </a:xfrm>
          <a:prstGeom prst="line">
            <a:avLst/>
          </a:prstGeom>
          <a:noFill/>
          <a:ln w="28575" cap="flat" cmpd="sng" algn="ctr">
            <a:solidFill>
              <a:srgbClr val="BEB400"/>
            </a:solidFill>
            <a:prstDash val="dash"/>
            <a:headEnd type="none"/>
            <a:tailEnd type="none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AF28DC4-4341-4E60-A653-7406F1BC74DC}"/>
              </a:ext>
            </a:extLst>
          </p:cNvPr>
          <p:cNvSpPr txBox="1"/>
          <p:nvPr/>
        </p:nvSpPr>
        <p:spPr>
          <a:xfrm>
            <a:off x="2298854" y="7838781"/>
            <a:ext cx="1026558" cy="313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42601">
              <a:defRPr/>
            </a:pPr>
            <a:r>
              <a:rPr lang="en-US" sz="1435" kern="0" dirty="0">
                <a:solidFill>
                  <a:srgbClr val="FFFFFF"/>
                </a:solidFill>
                <a:latin typeface="Segoe UI"/>
              </a:rPr>
              <a:t>Audit Log </a:t>
            </a:r>
            <a:endParaRPr lang="en-US" sz="1866" kern="0" dirty="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F9F8D3-0408-4C1A-8394-2D90F43A3F8A}"/>
              </a:ext>
            </a:extLst>
          </p:cNvPr>
          <p:cNvSpPr/>
          <p:nvPr/>
        </p:nvSpPr>
        <p:spPr>
          <a:xfrm>
            <a:off x="3778740" y="7841882"/>
            <a:ext cx="3024655" cy="313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94397">
              <a:defRPr/>
            </a:pPr>
            <a:r>
              <a:rPr lang="en-US" sz="1435" kern="0" dirty="0">
                <a:solidFill>
                  <a:srgbClr val="FFFFFF"/>
                </a:solidFill>
                <a:latin typeface="Segoe UI"/>
              </a:rPr>
              <a:t>Threat  Detection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E96AB2-8C10-4B86-8726-47095CB0C0FF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5325753" y="4632855"/>
            <a:ext cx="1" cy="1097769"/>
          </a:xfrm>
          <a:prstGeom prst="line">
            <a:avLst/>
          </a:prstGeom>
          <a:noFill/>
          <a:ln w="28575" cap="flat" cmpd="sng" algn="ctr">
            <a:solidFill>
              <a:srgbClr val="BEB400"/>
            </a:solidFill>
            <a:prstDash val="dash"/>
            <a:headEnd type="none"/>
            <a:tailEnd type="none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D547E1-FBF5-4D73-A252-205BEA9F5DE6}"/>
              </a:ext>
            </a:extLst>
          </p:cNvPr>
          <p:cNvCxnSpPr>
            <a:cxnSpLocks/>
          </p:cNvCxnSpPr>
          <p:nvPr/>
        </p:nvCxnSpPr>
        <p:spPr>
          <a:xfrm flipH="1" flipV="1">
            <a:off x="1699618" y="5096377"/>
            <a:ext cx="706203" cy="711892"/>
          </a:xfrm>
          <a:prstGeom prst="line">
            <a:avLst/>
          </a:prstGeom>
          <a:noFill/>
          <a:ln w="28575" cap="flat" cmpd="sng" algn="ctr">
            <a:solidFill>
              <a:srgbClr val="44B0FF"/>
            </a:solidFill>
            <a:prstDash val="sysDash"/>
            <a:headEnd type="none"/>
            <a:tailEnd type="none"/>
          </a:ln>
          <a:effectLst/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427E7B3-FBE3-45A8-B3D2-3966205639BF}"/>
              </a:ext>
            </a:extLst>
          </p:cNvPr>
          <p:cNvSpPr/>
          <p:nvPr/>
        </p:nvSpPr>
        <p:spPr>
          <a:xfrm>
            <a:off x="6294812" y="5935136"/>
            <a:ext cx="4040424" cy="775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2601">
              <a:defRPr/>
            </a:pPr>
            <a:r>
              <a:rPr lang="en-US" sz="2088" kern="0" dirty="0">
                <a:solidFill>
                  <a:srgbClr val="505050"/>
                </a:solidFill>
                <a:latin typeface="Segoe UI"/>
                <a:cs typeface="Segoe UI" panose="020B0502040204020203" pitchFamily="34" charset="0"/>
              </a:rPr>
              <a:t>   </a:t>
            </a:r>
            <a:endParaRPr lang="en-US" sz="2354" kern="0" dirty="0">
              <a:solidFill>
                <a:srgbClr val="505050"/>
              </a:solidFill>
              <a:latin typeface="Segoe UI"/>
              <a:cs typeface="Segoe UI" panose="020B0502040204020203" pitchFamily="34" charset="0"/>
            </a:endParaRPr>
          </a:p>
          <a:p>
            <a:pPr marL="447898" indent="-447898" defTabSz="1242601">
              <a:buFontTx/>
              <a:buAutoNum type="arabicParenBoth"/>
              <a:defRPr/>
            </a:pPr>
            <a:endParaRPr lang="en-US" sz="2354" kern="0" dirty="0">
              <a:solidFill>
                <a:srgbClr val="505050"/>
              </a:solidFill>
              <a:latin typeface="Segoe UI"/>
              <a:cs typeface="Segoe UI" panose="020B0502040204020203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2D225AC-7048-4142-A3B3-F44E2467F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841" y="4738031"/>
            <a:ext cx="4234468" cy="1361597"/>
          </a:xfrm>
          <a:prstGeom prst="rect">
            <a:avLst/>
          </a:prstGeom>
          <a:ln>
            <a:solidFill>
              <a:srgbClr val="505050"/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C87D833-07B3-4970-84CF-F7CA698DC197}"/>
              </a:ext>
            </a:extLst>
          </p:cNvPr>
          <p:cNvSpPr/>
          <p:nvPr/>
        </p:nvSpPr>
        <p:spPr>
          <a:xfrm>
            <a:off x="7580651" y="7980899"/>
            <a:ext cx="2589340" cy="494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2601">
              <a:defRPr/>
            </a:pPr>
            <a:r>
              <a:rPr lang="en-US" sz="1306" kern="0" dirty="0">
                <a:solidFill>
                  <a:srgbClr val="505050"/>
                </a:solidFill>
                <a:latin typeface="Segoe UI"/>
                <a:cs typeface="Segoe UI" panose="020B0502040204020203" pitchFamily="34" charset="0"/>
              </a:rPr>
              <a:t>(1) Turn on Threat Detection </a:t>
            </a:r>
          </a:p>
          <a:p>
            <a:pPr defTabSz="1242601">
              <a:defRPr/>
            </a:pPr>
            <a:r>
              <a:rPr lang="en-US" sz="1306" kern="0" dirty="0">
                <a:solidFill>
                  <a:srgbClr val="505050"/>
                </a:solidFill>
                <a:latin typeface="Segoe UI"/>
                <a:cs typeface="Segoe UI" panose="020B0502040204020203" pitchFamily="34" charset="0"/>
              </a:rPr>
              <a:t>(3) Real-time actionable alerts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5CA01D3-8195-46AC-BFFA-299640138057}"/>
              </a:ext>
            </a:extLst>
          </p:cNvPr>
          <p:cNvGrpSpPr/>
          <p:nvPr/>
        </p:nvGrpSpPr>
        <p:grpSpPr>
          <a:xfrm>
            <a:off x="4138626" y="2432809"/>
            <a:ext cx="2374255" cy="2200046"/>
            <a:chOff x="4842080" y="3830088"/>
            <a:chExt cx="2294600" cy="2126236"/>
          </a:xfrm>
        </p:grpSpPr>
        <p:sp>
          <p:nvSpPr>
            <p:cNvPr id="20" name="Freeform 30">
              <a:extLst>
                <a:ext uri="{FF2B5EF4-FFF2-40B4-BE49-F238E27FC236}">
                  <a16:creationId xmlns:a16="http://schemas.microsoft.com/office/drawing/2014/main" id="{5B9D447F-3A59-408E-86D0-9769027EF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9910" y="4127147"/>
              <a:ext cx="1085223" cy="1207399"/>
            </a:xfrm>
            <a:custGeom>
              <a:avLst/>
              <a:gdLst>
                <a:gd name="T0" fmla="*/ 442 w 482"/>
                <a:gd name="T1" fmla="*/ 432 h 539"/>
                <a:gd name="T2" fmla="*/ 281 w 482"/>
                <a:gd name="T3" fmla="*/ 525 h 539"/>
                <a:gd name="T4" fmla="*/ 201 w 482"/>
                <a:gd name="T5" fmla="*/ 525 h 539"/>
                <a:gd name="T6" fmla="*/ 40 w 482"/>
                <a:gd name="T7" fmla="*/ 432 h 539"/>
                <a:gd name="T8" fmla="*/ 0 w 482"/>
                <a:gd name="T9" fmla="*/ 362 h 539"/>
                <a:gd name="T10" fmla="*/ 0 w 482"/>
                <a:gd name="T11" fmla="*/ 176 h 539"/>
                <a:gd name="T12" fmla="*/ 40 w 482"/>
                <a:gd name="T13" fmla="*/ 107 h 539"/>
                <a:gd name="T14" fmla="*/ 201 w 482"/>
                <a:gd name="T15" fmla="*/ 14 h 539"/>
                <a:gd name="T16" fmla="*/ 281 w 482"/>
                <a:gd name="T17" fmla="*/ 14 h 539"/>
                <a:gd name="T18" fmla="*/ 442 w 482"/>
                <a:gd name="T19" fmla="*/ 107 h 539"/>
                <a:gd name="T20" fmla="*/ 482 w 482"/>
                <a:gd name="T21" fmla="*/ 176 h 539"/>
                <a:gd name="T22" fmla="*/ 482 w 482"/>
                <a:gd name="T23" fmla="*/ 362 h 539"/>
                <a:gd name="T24" fmla="*/ 442 w 482"/>
                <a:gd name="T25" fmla="*/ 43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2" h="539">
                  <a:moveTo>
                    <a:pt x="442" y="432"/>
                  </a:moveTo>
                  <a:cubicBezTo>
                    <a:pt x="281" y="525"/>
                    <a:pt x="281" y="525"/>
                    <a:pt x="281" y="525"/>
                  </a:cubicBezTo>
                  <a:cubicBezTo>
                    <a:pt x="256" y="539"/>
                    <a:pt x="226" y="539"/>
                    <a:pt x="201" y="525"/>
                  </a:cubicBezTo>
                  <a:cubicBezTo>
                    <a:pt x="40" y="432"/>
                    <a:pt x="40" y="432"/>
                    <a:pt x="40" y="432"/>
                  </a:cubicBezTo>
                  <a:cubicBezTo>
                    <a:pt x="15" y="417"/>
                    <a:pt x="0" y="391"/>
                    <a:pt x="0" y="36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48"/>
                    <a:pt x="15" y="121"/>
                    <a:pt x="40" y="107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26" y="0"/>
                    <a:pt x="256" y="0"/>
                    <a:pt x="281" y="14"/>
                  </a:cubicBezTo>
                  <a:cubicBezTo>
                    <a:pt x="442" y="107"/>
                    <a:pt x="442" y="107"/>
                    <a:pt x="442" y="107"/>
                  </a:cubicBezTo>
                  <a:cubicBezTo>
                    <a:pt x="467" y="121"/>
                    <a:pt x="482" y="148"/>
                    <a:pt x="482" y="176"/>
                  </a:cubicBezTo>
                  <a:cubicBezTo>
                    <a:pt x="482" y="362"/>
                    <a:pt x="482" y="362"/>
                    <a:pt x="482" y="362"/>
                  </a:cubicBezTo>
                  <a:cubicBezTo>
                    <a:pt x="482" y="391"/>
                    <a:pt x="467" y="417"/>
                    <a:pt x="442" y="432"/>
                  </a:cubicBezTo>
                </a:path>
              </a:pathLst>
            </a:custGeom>
            <a:solidFill>
              <a:srgbClr val="BEB400">
                <a:alpha val="50000"/>
              </a:srgbClr>
            </a:solidFill>
            <a:ln>
              <a:noFill/>
            </a:ln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2C735A-9ACB-4BC4-BB9A-A311478C7E99}"/>
                </a:ext>
              </a:extLst>
            </p:cNvPr>
            <p:cNvSpPr/>
            <p:nvPr/>
          </p:nvSpPr>
          <p:spPr bwMode="auto">
            <a:xfrm rot="21221013">
              <a:off x="6035265" y="4884647"/>
              <a:ext cx="146302" cy="167439"/>
            </a:xfrm>
            <a:prstGeom prst="rect">
              <a:avLst/>
            </a:prstGeom>
            <a:solidFill>
              <a:srgbClr val="B8977C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60918" rIns="0" bIns="609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8002">
                <a:defRPr/>
              </a:pPr>
              <a:endParaRPr lang="en-US" sz="2614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5ED2B44-136E-42A0-A943-77C0AB2108B5}"/>
                </a:ext>
              </a:extLst>
            </p:cNvPr>
            <p:cNvSpPr txBox="1"/>
            <p:nvPr/>
          </p:nvSpPr>
          <p:spPr>
            <a:xfrm>
              <a:off x="4842080" y="5478667"/>
              <a:ext cx="2294600" cy="4776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b">
              <a:spAutoFit/>
            </a:bodyPr>
            <a:lstStyle/>
            <a:p>
              <a:pPr algn="r" defTabSz="1218355">
                <a:defRPr/>
              </a:pPr>
              <a:r>
                <a:rPr lang="en-US" sz="1306" kern="0" dirty="0">
                  <a:solidFill>
                    <a:srgbClr val="505050"/>
                  </a:solidFill>
                  <a:latin typeface="Segoe UI"/>
                  <a:cs typeface="Segoe UI" panose="020B0502040204020203" pitchFamily="34" charset="0"/>
                </a:rPr>
                <a:t> (2) Possible threat to</a:t>
              </a:r>
            </a:p>
            <a:p>
              <a:pPr algn="r" defTabSz="1218355">
                <a:defRPr/>
              </a:pPr>
              <a:r>
                <a:rPr lang="en-US" sz="1306" kern="0" dirty="0">
                  <a:solidFill>
                    <a:srgbClr val="505050"/>
                  </a:solidFill>
                  <a:latin typeface="Segoe UI"/>
                  <a:cs typeface="Segoe UI" panose="020B0502040204020203" pitchFamily="34" charset="0"/>
                </a:rPr>
                <a:t>access / breach data</a:t>
              </a:r>
            </a:p>
          </p:txBody>
        </p:sp>
        <p:sp>
          <p:nvSpPr>
            <p:cNvPr id="23" name="Freeform 31">
              <a:extLst>
                <a:ext uri="{FF2B5EF4-FFF2-40B4-BE49-F238E27FC236}">
                  <a16:creationId xmlns:a16="http://schemas.microsoft.com/office/drawing/2014/main" id="{C8F2E8FD-34AE-4A76-8A32-866A21401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6661" y="4733243"/>
              <a:ext cx="550996" cy="601305"/>
            </a:xfrm>
            <a:custGeom>
              <a:avLst/>
              <a:gdLst>
                <a:gd name="T0" fmla="*/ 245 w 245"/>
                <a:gd name="T1" fmla="*/ 0 h 269"/>
                <a:gd name="T2" fmla="*/ 0 w 245"/>
                <a:gd name="T3" fmla="*/ 0 h 269"/>
                <a:gd name="T4" fmla="*/ 0 w 245"/>
                <a:gd name="T5" fmla="*/ 202 h 269"/>
                <a:gd name="T6" fmla="*/ 91 w 245"/>
                <a:gd name="T7" fmla="*/ 255 h 269"/>
                <a:gd name="T8" fmla="*/ 171 w 245"/>
                <a:gd name="T9" fmla="*/ 255 h 269"/>
                <a:gd name="T10" fmla="*/ 245 w 245"/>
                <a:gd name="T11" fmla="*/ 212 h 269"/>
                <a:gd name="T12" fmla="*/ 245 w 245"/>
                <a:gd name="T13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5" h="269">
                  <a:moveTo>
                    <a:pt x="2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91" y="255"/>
                    <a:pt x="91" y="255"/>
                    <a:pt x="91" y="255"/>
                  </a:cubicBezTo>
                  <a:cubicBezTo>
                    <a:pt x="116" y="269"/>
                    <a:pt x="146" y="269"/>
                    <a:pt x="171" y="255"/>
                  </a:cubicBezTo>
                  <a:cubicBezTo>
                    <a:pt x="245" y="212"/>
                    <a:pt x="245" y="212"/>
                    <a:pt x="245" y="212"/>
                  </a:cubicBezTo>
                  <a:cubicBezTo>
                    <a:pt x="245" y="0"/>
                    <a:pt x="245" y="0"/>
                    <a:pt x="245" y="0"/>
                  </a:cubicBezTo>
                </a:path>
              </a:pathLst>
            </a:custGeom>
            <a:solidFill>
              <a:srgbClr val="9FA4A7"/>
            </a:solidFill>
            <a:ln>
              <a:noFill/>
            </a:ln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24" name="Freeform 108">
              <a:extLst>
                <a:ext uri="{FF2B5EF4-FFF2-40B4-BE49-F238E27FC236}">
                  <a16:creationId xmlns:a16="http://schemas.microsoft.com/office/drawing/2014/main" id="{4484BE23-E304-4514-A5D0-B3CCE15FB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561" y="4467327"/>
              <a:ext cx="692339" cy="297059"/>
            </a:xfrm>
            <a:custGeom>
              <a:avLst/>
              <a:gdLst>
                <a:gd name="T0" fmla="*/ 308 w 308"/>
                <a:gd name="T1" fmla="*/ 132 h 132"/>
                <a:gd name="T2" fmla="*/ 297 w 308"/>
                <a:gd name="T3" fmla="*/ 54 h 132"/>
                <a:gd name="T4" fmla="*/ 234 w 308"/>
                <a:gd name="T5" fmla="*/ 0 h 132"/>
                <a:gd name="T6" fmla="*/ 73 w 308"/>
                <a:gd name="T7" fmla="*/ 0 h 132"/>
                <a:gd name="T8" fmla="*/ 11 w 308"/>
                <a:gd name="T9" fmla="*/ 54 h 132"/>
                <a:gd name="T10" fmla="*/ 0 w 308"/>
                <a:gd name="T11" fmla="*/ 132 h 132"/>
                <a:gd name="T12" fmla="*/ 308 w 308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132">
                  <a:moveTo>
                    <a:pt x="308" y="132"/>
                  </a:moveTo>
                  <a:cubicBezTo>
                    <a:pt x="297" y="54"/>
                    <a:pt x="297" y="54"/>
                    <a:pt x="297" y="54"/>
                  </a:cubicBezTo>
                  <a:cubicBezTo>
                    <a:pt x="292" y="23"/>
                    <a:pt x="266" y="0"/>
                    <a:pt x="234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42" y="0"/>
                    <a:pt x="16" y="23"/>
                    <a:pt x="11" y="5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308" y="132"/>
                    <a:pt x="308" y="132"/>
                    <a:pt x="308" y="132"/>
                  </a:cubicBezTo>
                </a:path>
              </a:pathLst>
            </a:custGeom>
            <a:solidFill>
              <a:srgbClr val="7A45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25" name="Freeform 109">
              <a:extLst>
                <a:ext uri="{FF2B5EF4-FFF2-40B4-BE49-F238E27FC236}">
                  <a16:creationId xmlns:a16="http://schemas.microsoft.com/office/drawing/2014/main" id="{66772FCA-95FA-4590-8747-E007C67D7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5210" y="4457744"/>
              <a:ext cx="752229" cy="440797"/>
            </a:xfrm>
            <a:custGeom>
              <a:avLst/>
              <a:gdLst>
                <a:gd name="T0" fmla="*/ 335 w 335"/>
                <a:gd name="T1" fmla="*/ 197 h 197"/>
                <a:gd name="T2" fmla="*/ 319 w 335"/>
                <a:gd name="T3" fmla="*/ 58 h 197"/>
                <a:gd name="T4" fmla="*/ 252 w 335"/>
                <a:gd name="T5" fmla="*/ 0 h 197"/>
                <a:gd name="T6" fmla="*/ 80 w 335"/>
                <a:gd name="T7" fmla="*/ 0 h 197"/>
                <a:gd name="T8" fmla="*/ 13 w 335"/>
                <a:gd name="T9" fmla="*/ 58 h 197"/>
                <a:gd name="T10" fmla="*/ 0 w 335"/>
                <a:gd name="T11" fmla="*/ 197 h 197"/>
                <a:gd name="T12" fmla="*/ 335 w 335"/>
                <a:gd name="T13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5" h="197">
                  <a:moveTo>
                    <a:pt x="335" y="197"/>
                  </a:moveTo>
                  <a:cubicBezTo>
                    <a:pt x="319" y="58"/>
                    <a:pt x="319" y="58"/>
                    <a:pt x="319" y="58"/>
                  </a:cubicBezTo>
                  <a:cubicBezTo>
                    <a:pt x="314" y="24"/>
                    <a:pt x="286" y="0"/>
                    <a:pt x="252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6" y="0"/>
                    <a:pt x="18" y="24"/>
                    <a:pt x="13" y="58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335" y="197"/>
                    <a:pt x="335" y="197"/>
                    <a:pt x="335" y="197"/>
                  </a:cubicBezTo>
                </a:path>
              </a:pathLst>
            </a:custGeom>
            <a:solidFill>
              <a:srgbClr val="9FA4A7"/>
            </a:solidFill>
            <a:ln>
              <a:noFill/>
            </a:ln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26" name="Freeform 125">
              <a:extLst>
                <a:ext uri="{FF2B5EF4-FFF2-40B4-BE49-F238E27FC236}">
                  <a16:creationId xmlns:a16="http://schemas.microsoft.com/office/drawing/2014/main" id="{4D582E5F-CD9F-4E66-BD0F-A3B027104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8999" y="4496074"/>
              <a:ext cx="277894" cy="218003"/>
            </a:xfrm>
            <a:custGeom>
              <a:avLst/>
              <a:gdLst>
                <a:gd name="T0" fmla="*/ 0 w 116"/>
                <a:gd name="T1" fmla="*/ 4 h 91"/>
                <a:gd name="T2" fmla="*/ 113 w 116"/>
                <a:gd name="T3" fmla="*/ 91 h 91"/>
                <a:gd name="T4" fmla="*/ 116 w 116"/>
                <a:gd name="T5" fmla="*/ 87 h 91"/>
                <a:gd name="T6" fmla="*/ 4 w 116"/>
                <a:gd name="T7" fmla="*/ 0 h 91"/>
                <a:gd name="T8" fmla="*/ 0 w 116"/>
                <a:gd name="T9" fmla="*/ 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91">
                  <a:moveTo>
                    <a:pt x="0" y="4"/>
                  </a:moveTo>
                  <a:lnTo>
                    <a:pt x="113" y="91"/>
                  </a:lnTo>
                  <a:lnTo>
                    <a:pt x="116" y="87"/>
                  </a:lnTo>
                  <a:lnTo>
                    <a:pt x="4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27" name="Freeform 127">
              <a:extLst>
                <a:ext uri="{FF2B5EF4-FFF2-40B4-BE49-F238E27FC236}">
                  <a16:creationId xmlns:a16="http://schemas.microsoft.com/office/drawing/2014/main" id="{CF872666-6611-437F-A8A6-968D65C0D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8999" y="4474514"/>
              <a:ext cx="294664" cy="239563"/>
            </a:xfrm>
            <a:custGeom>
              <a:avLst/>
              <a:gdLst>
                <a:gd name="T0" fmla="*/ 11 w 123"/>
                <a:gd name="T1" fmla="*/ 0 h 100"/>
                <a:gd name="T2" fmla="*/ 4 w 123"/>
                <a:gd name="T3" fmla="*/ 9 h 100"/>
                <a:gd name="T4" fmla="*/ 0 w 123"/>
                <a:gd name="T5" fmla="*/ 13 h 100"/>
                <a:gd name="T6" fmla="*/ 113 w 123"/>
                <a:gd name="T7" fmla="*/ 100 h 100"/>
                <a:gd name="T8" fmla="*/ 116 w 123"/>
                <a:gd name="T9" fmla="*/ 96 h 100"/>
                <a:gd name="T10" fmla="*/ 123 w 123"/>
                <a:gd name="T11" fmla="*/ 87 h 100"/>
                <a:gd name="T12" fmla="*/ 11 w 123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0">
                  <a:moveTo>
                    <a:pt x="11" y="0"/>
                  </a:moveTo>
                  <a:lnTo>
                    <a:pt x="4" y="9"/>
                  </a:lnTo>
                  <a:lnTo>
                    <a:pt x="0" y="13"/>
                  </a:lnTo>
                  <a:lnTo>
                    <a:pt x="113" y="100"/>
                  </a:lnTo>
                  <a:lnTo>
                    <a:pt x="116" y="96"/>
                  </a:lnTo>
                  <a:lnTo>
                    <a:pt x="123" y="87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28" name="Freeform 137">
              <a:extLst>
                <a:ext uri="{FF2B5EF4-FFF2-40B4-BE49-F238E27FC236}">
                  <a16:creationId xmlns:a16="http://schemas.microsoft.com/office/drawing/2014/main" id="{06602EFD-7DC2-4197-95C4-3506A4654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8999" y="4496074"/>
              <a:ext cx="277894" cy="218003"/>
            </a:xfrm>
            <a:custGeom>
              <a:avLst/>
              <a:gdLst>
                <a:gd name="T0" fmla="*/ 4 w 116"/>
                <a:gd name="T1" fmla="*/ 0 h 91"/>
                <a:gd name="T2" fmla="*/ 1 w 116"/>
                <a:gd name="T3" fmla="*/ 3 h 91"/>
                <a:gd name="T4" fmla="*/ 1 w 116"/>
                <a:gd name="T5" fmla="*/ 3 h 91"/>
                <a:gd name="T6" fmla="*/ 0 w 116"/>
                <a:gd name="T7" fmla="*/ 4 h 91"/>
                <a:gd name="T8" fmla="*/ 113 w 116"/>
                <a:gd name="T9" fmla="*/ 91 h 91"/>
                <a:gd name="T10" fmla="*/ 116 w 116"/>
                <a:gd name="T11" fmla="*/ 87 h 91"/>
                <a:gd name="T12" fmla="*/ 4 w 116"/>
                <a:gd name="T1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91">
                  <a:moveTo>
                    <a:pt x="4" y="0"/>
                  </a:moveTo>
                  <a:lnTo>
                    <a:pt x="1" y="3"/>
                  </a:lnTo>
                  <a:lnTo>
                    <a:pt x="1" y="3"/>
                  </a:lnTo>
                  <a:lnTo>
                    <a:pt x="0" y="4"/>
                  </a:lnTo>
                  <a:lnTo>
                    <a:pt x="113" y="91"/>
                  </a:lnTo>
                  <a:lnTo>
                    <a:pt x="116" y="87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29" name="Freeform 140">
              <a:extLst>
                <a:ext uri="{FF2B5EF4-FFF2-40B4-BE49-F238E27FC236}">
                  <a16:creationId xmlns:a16="http://schemas.microsoft.com/office/drawing/2014/main" id="{200B82CD-579A-4EA5-A8CF-59CD3CB9A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706" y="4704495"/>
              <a:ext cx="7188" cy="9583"/>
            </a:xfrm>
            <a:custGeom>
              <a:avLst/>
              <a:gdLst>
                <a:gd name="T0" fmla="*/ 3 w 3"/>
                <a:gd name="T1" fmla="*/ 0 h 4"/>
                <a:gd name="T2" fmla="*/ 0 w 3"/>
                <a:gd name="T3" fmla="*/ 4 h 4"/>
                <a:gd name="T4" fmla="*/ 3 w 3"/>
                <a:gd name="T5" fmla="*/ 0 h 4"/>
                <a:gd name="T6" fmla="*/ 3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5328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30" name="Freeform 143">
              <a:extLst>
                <a:ext uri="{FF2B5EF4-FFF2-40B4-BE49-F238E27FC236}">
                  <a16:creationId xmlns:a16="http://schemas.microsoft.com/office/drawing/2014/main" id="{1DA0DACF-1F59-4E34-B579-E733C6259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023" y="4608670"/>
              <a:ext cx="43121" cy="35935"/>
            </a:xfrm>
            <a:custGeom>
              <a:avLst/>
              <a:gdLst>
                <a:gd name="T0" fmla="*/ 16 w 18"/>
                <a:gd name="T1" fmla="*/ 15 h 15"/>
                <a:gd name="T2" fmla="*/ 0 w 18"/>
                <a:gd name="T3" fmla="*/ 2 h 15"/>
                <a:gd name="T4" fmla="*/ 2 w 18"/>
                <a:gd name="T5" fmla="*/ 0 h 15"/>
                <a:gd name="T6" fmla="*/ 18 w 18"/>
                <a:gd name="T7" fmla="*/ 13 h 15"/>
                <a:gd name="T8" fmla="*/ 16 w 18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5">
                  <a:moveTo>
                    <a:pt x="16" y="15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18" y="13"/>
                  </a:lnTo>
                  <a:lnTo>
                    <a:pt x="16" y="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31" name="Freeform 144">
              <a:extLst>
                <a:ext uri="{FF2B5EF4-FFF2-40B4-BE49-F238E27FC236}">
                  <a16:creationId xmlns:a16="http://schemas.microsoft.com/office/drawing/2014/main" id="{D8B64B3F-89D5-4E1C-A043-95B39A7EF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3353" y="4642209"/>
              <a:ext cx="2396" cy="2396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5A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32" name="Rectangle 146">
              <a:extLst>
                <a:ext uri="{FF2B5EF4-FFF2-40B4-BE49-F238E27FC236}">
                  <a16:creationId xmlns:a16="http://schemas.microsoft.com/office/drawing/2014/main" id="{6F907781-E021-4FB8-BA0A-E9576FD54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5750" y="4639812"/>
              <a:ext cx="2396" cy="2396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33" name="Freeform 147">
              <a:extLst>
                <a:ext uri="{FF2B5EF4-FFF2-40B4-BE49-F238E27FC236}">
                  <a16:creationId xmlns:a16="http://schemas.microsoft.com/office/drawing/2014/main" id="{7DDB6D50-DD96-4AC0-A0CC-122821932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750" y="4639812"/>
              <a:ext cx="0" cy="2396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34" name="Freeform 149">
              <a:extLst>
                <a:ext uri="{FF2B5EF4-FFF2-40B4-BE49-F238E27FC236}">
                  <a16:creationId xmlns:a16="http://schemas.microsoft.com/office/drawing/2014/main" id="{1EBCC36D-CCE8-4DBF-9564-1C40F3846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023" y="4611065"/>
              <a:ext cx="40727" cy="33539"/>
            </a:xfrm>
            <a:custGeom>
              <a:avLst/>
              <a:gdLst>
                <a:gd name="T0" fmla="*/ 1 w 17"/>
                <a:gd name="T1" fmla="*/ 0 h 14"/>
                <a:gd name="T2" fmla="*/ 0 w 17"/>
                <a:gd name="T3" fmla="*/ 1 h 14"/>
                <a:gd name="T4" fmla="*/ 16 w 17"/>
                <a:gd name="T5" fmla="*/ 14 h 14"/>
                <a:gd name="T6" fmla="*/ 17 w 17"/>
                <a:gd name="T7" fmla="*/ 13 h 14"/>
                <a:gd name="T8" fmla="*/ 17 w 17"/>
                <a:gd name="T9" fmla="*/ 12 h 14"/>
                <a:gd name="T10" fmla="*/ 1 w 17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4">
                  <a:moveTo>
                    <a:pt x="1" y="0"/>
                  </a:moveTo>
                  <a:lnTo>
                    <a:pt x="0" y="1"/>
                  </a:lnTo>
                  <a:lnTo>
                    <a:pt x="16" y="14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35" name="Freeform 169">
              <a:extLst>
                <a:ext uri="{FF2B5EF4-FFF2-40B4-BE49-F238E27FC236}">
                  <a16:creationId xmlns:a16="http://schemas.microsoft.com/office/drawing/2014/main" id="{44E13EA5-E5CC-4808-90C6-12385394F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1054" y="4457744"/>
              <a:ext cx="330597" cy="493501"/>
            </a:xfrm>
            <a:custGeom>
              <a:avLst/>
              <a:gdLst>
                <a:gd name="T0" fmla="*/ 80 w 147"/>
                <a:gd name="T1" fmla="*/ 203 h 221"/>
                <a:gd name="T2" fmla="*/ 128 w 147"/>
                <a:gd name="T3" fmla="*/ 106 h 221"/>
                <a:gd name="T4" fmla="*/ 135 w 147"/>
                <a:gd name="T5" fmla="*/ 127 h 221"/>
                <a:gd name="T6" fmla="*/ 147 w 147"/>
                <a:gd name="T7" fmla="*/ 124 h 221"/>
                <a:gd name="T8" fmla="*/ 136 w 147"/>
                <a:gd name="T9" fmla="*/ 0 h 221"/>
                <a:gd name="T10" fmla="*/ 130 w 147"/>
                <a:gd name="T11" fmla="*/ 0 h 221"/>
                <a:gd name="T12" fmla="*/ 51 w 147"/>
                <a:gd name="T13" fmla="*/ 59 h 221"/>
                <a:gd name="T14" fmla="*/ 2 w 147"/>
                <a:gd name="T15" fmla="*/ 201 h 221"/>
                <a:gd name="T16" fmla="*/ 2 w 147"/>
                <a:gd name="T17" fmla="*/ 221 h 221"/>
                <a:gd name="T18" fmla="*/ 80 w 147"/>
                <a:gd name="T19" fmla="*/ 20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221">
                  <a:moveTo>
                    <a:pt x="80" y="203"/>
                  </a:moveTo>
                  <a:cubicBezTo>
                    <a:pt x="128" y="106"/>
                    <a:pt x="128" y="106"/>
                    <a:pt x="128" y="106"/>
                  </a:cubicBezTo>
                  <a:cubicBezTo>
                    <a:pt x="135" y="127"/>
                    <a:pt x="135" y="127"/>
                    <a:pt x="135" y="12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94" y="3"/>
                    <a:pt x="64" y="26"/>
                    <a:pt x="51" y="59"/>
                  </a:cubicBezTo>
                  <a:cubicBezTo>
                    <a:pt x="33" y="108"/>
                    <a:pt x="10" y="163"/>
                    <a:pt x="2" y="201"/>
                  </a:cubicBezTo>
                  <a:cubicBezTo>
                    <a:pt x="0" y="208"/>
                    <a:pt x="1" y="214"/>
                    <a:pt x="2" y="221"/>
                  </a:cubicBezTo>
                  <a:lnTo>
                    <a:pt x="80" y="203"/>
                  </a:lnTo>
                  <a:close/>
                </a:path>
              </a:pathLst>
            </a:custGeom>
            <a:solidFill>
              <a:srgbClr val="9FA4A7"/>
            </a:solidFill>
            <a:ln>
              <a:noFill/>
            </a:ln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0DADCE8-22C6-49B8-8B0C-3717619FDE9C}"/>
                </a:ext>
              </a:extLst>
            </p:cNvPr>
            <p:cNvSpPr/>
            <p:nvPr/>
          </p:nvSpPr>
          <p:spPr bwMode="auto">
            <a:xfrm>
              <a:off x="5539167" y="4948107"/>
              <a:ext cx="1487485" cy="427089"/>
            </a:xfrm>
            <a:prstGeom prst="rect">
              <a:avLst/>
            </a:prstGeom>
            <a:solidFill>
              <a:srgbClr val="BEB400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83610" tIns="59721" rIns="83610" bIns="59721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1218002">
                <a:defRPr/>
              </a:pPr>
              <a:r>
                <a:rPr lang="en-US" sz="2088" dirty="0">
                  <a:gradFill>
                    <a:gsLst>
                      <a:gs pos="5439">
                        <a:srgbClr val="F8F8F8"/>
                      </a:gs>
                      <a:gs pos="10000">
                        <a:srgbClr val="F8F8F8"/>
                      </a:gs>
                    </a:gsLst>
                    <a:lin ang="5400000" scaled="0"/>
                  </a:gradFill>
                  <a:latin typeface="Segoe UI"/>
                </a:rPr>
                <a:t>     Attacker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5007FB4-D4D5-44E6-A841-8E0D9B52C235}"/>
                </a:ext>
              </a:extLst>
            </p:cNvPr>
            <p:cNvGrpSpPr/>
            <p:nvPr/>
          </p:nvGrpSpPr>
          <p:grpSpPr>
            <a:xfrm>
              <a:off x="5671959" y="4352336"/>
              <a:ext cx="252296" cy="237168"/>
              <a:chOff x="2088637" y="5976019"/>
              <a:chExt cx="252296" cy="237168"/>
            </a:xfrm>
          </p:grpSpPr>
          <p:sp>
            <p:nvSpPr>
              <p:cNvPr id="67" name="Freeform 110">
                <a:extLst>
                  <a:ext uri="{FF2B5EF4-FFF2-40B4-BE49-F238E27FC236}">
                    <a16:creationId xmlns:a16="http://schemas.microsoft.com/office/drawing/2014/main" id="{9BB04AD3-ACC7-4BDE-BB1E-2F70E6BD0F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637" y="5976019"/>
                <a:ext cx="251542" cy="237168"/>
              </a:xfrm>
              <a:custGeom>
                <a:avLst/>
                <a:gdLst>
                  <a:gd name="T0" fmla="*/ 112 w 112"/>
                  <a:gd name="T1" fmla="*/ 0 h 106"/>
                  <a:gd name="T2" fmla="*/ 0 w 112"/>
                  <a:gd name="T3" fmla="*/ 0 h 106"/>
                  <a:gd name="T4" fmla="*/ 0 w 112"/>
                  <a:gd name="T5" fmla="*/ 51 h 106"/>
                  <a:gd name="T6" fmla="*/ 55 w 112"/>
                  <a:gd name="T7" fmla="*/ 106 h 106"/>
                  <a:gd name="T8" fmla="*/ 56 w 112"/>
                  <a:gd name="T9" fmla="*/ 106 h 106"/>
                  <a:gd name="T10" fmla="*/ 112 w 112"/>
                  <a:gd name="T11" fmla="*/ 51 h 106"/>
                  <a:gd name="T12" fmla="*/ 112 w 112"/>
                  <a:gd name="T13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106">
                    <a:moveTo>
                      <a:pt x="11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81"/>
                      <a:pt x="25" y="106"/>
                      <a:pt x="55" y="106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87" y="106"/>
                      <a:pt x="112" y="81"/>
                      <a:pt x="112" y="51"/>
                    </a:cubicBez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D8B1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68" name="Freeform 111">
                <a:extLst>
                  <a:ext uri="{FF2B5EF4-FFF2-40B4-BE49-F238E27FC236}">
                    <a16:creationId xmlns:a16="http://schemas.microsoft.com/office/drawing/2014/main" id="{543EE04E-228A-48A9-B0EB-2E87ECAD1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3210" y="6047888"/>
                <a:ext cx="126969" cy="134155"/>
              </a:xfrm>
              <a:custGeom>
                <a:avLst/>
                <a:gdLst>
                  <a:gd name="T0" fmla="*/ 27 w 56"/>
                  <a:gd name="T1" fmla="*/ 14 h 60"/>
                  <a:gd name="T2" fmla="*/ 14 w 56"/>
                  <a:gd name="T3" fmla="*/ 18 h 60"/>
                  <a:gd name="T4" fmla="*/ 0 w 56"/>
                  <a:gd name="T5" fmla="*/ 15 h 60"/>
                  <a:gd name="T6" fmla="*/ 0 w 56"/>
                  <a:gd name="T7" fmla="*/ 22 h 60"/>
                  <a:gd name="T8" fmla="*/ 38 w 56"/>
                  <a:gd name="T9" fmla="*/ 60 h 60"/>
                  <a:gd name="T10" fmla="*/ 56 w 56"/>
                  <a:gd name="T11" fmla="*/ 19 h 60"/>
                  <a:gd name="T12" fmla="*/ 56 w 56"/>
                  <a:gd name="T13" fmla="*/ 0 h 60"/>
                  <a:gd name="T14" fmla="*/ 56 w 56"/>
                  <a:gd name="T15" fmla="*/ 0 h 60"/>
                  <a:gd name="T16" fmla="*/ 27 w 56"/>
                  <a:gd name="T17" fmla="*/ 1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60">
                    <a:moveTo>
                      <a:pt x="27" y="14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5" y="21"/>
                      <a:pt x="0" y="15"/>
                      <a:pt x="0" y="15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6" y="42"/>
                      <a:pt x="24" y="53"/>
                      <a:pt x="38" y="60"/>
                    </a:cubicBezTo>
                    <a:cubicBezTo>
                      <a:pt x="49" y="50"/>
                      <a:pt x="56" y="35"/>
                      <a:pt x="56" y="19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47" y="6"/>
                      <a:pt x="38" y="11"/>
                      <a:pt x="27" y="14"/>
                    </a:cubicBezTo>
                    <a:close/>
                  </a:path>
                </a:pathLst>
              </a:custGeom>
              <a:solidFill>
                <a:srgbClr val="B897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DD7F2E0D-DBAB-46BD-8FAD-D4DF4D72BE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9391" y="5976082"/>
                <a:ext cx="251542" cy="143406"/>
              </a:xfrm>
              <a:custGeom>
                <a:avLst/>
                <a:gdLst>
                  <a:gd name="connsiteX0" fmla="*/ 0 w 251542"/>
                  <a:gd name="connsiteY0" fmla="*/ 0 h 143406"/>
                  <a:gd name="connsiteX1" fmla="*/ 251542 w 251542"/>
                  <a:gd name="connsiteY1" fmla="*/ 0 h 143406"/>
                  <a:gd name="connsiteX2" fmla="*/ 251542 w 251542"/>
                  <a:gd name="connsiteY2" fmla="*/ 88374 h 143406"/>
                  <a:gd name="connsiteX3" fmla="*/ 192660 w 251542"/>
                  <a:gd name="connsiteY3" fmla="*/ 121047 h 143406"/>
                  <a:gd name="connsiteX4" fmla="*/ 150147 w 251542"/>
                  <a:gd name="connsiteY4" fmla="*/ 143406 h 143406"/>
                  <a:gd name="connsiteX5" fmla="*/ 69595 w 251542"/>
                  <a:gd name="connsiteY5" fmla="*/ 129991 h 143406"/>
                  <a:gd name="connsiteX6" fmla="*/ 8972 w 251542"/>
                  <a:gd name="connsiteY6" fmla="*/ 104732 h 143406"/>
                  <a:gd name="connsiteX7" fmla="*/ 0 w 251542"/>
                  <a:gd name="connsiteY7" fmla="*/ 96834 h 143406"/>
                  <a:gd name="connsiteX8" fmla="*/ 0 w 251542"/>
                  <a:gd name="connsiteY8" fmla="*/ 65970 h 143406"/>
                  <a:gd name="connsiteX9" fmla="*/ 0 w 251542"/>
                  <a:gd name="connsiteY9" fmla="*/ 0 h 143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542" h="143406">
                    <a:moveTo>
                      <a:pt x="0" y="0"/>
                    </a:moveTo>
                    <a:cubicBezTo>
                      <a:pt x="0" y="0"/>
                      <a:pt x="0" y="0"/>
                      <a:pt x="251542" y="0"/>
                    </a:cubicBezTo>
                    <a:lnTo>
                      <a:pt x="251542" y="88374"/>
                    </a:lnTo>
                    <a:lnTo>
                      <a:pt x="192660" y="121047"/>
                    </a:lnTo>
                    <a:cubicBezTo>
                      <a:pt x="150147" y="143406"/>
                      <a:pt x="150147" y="143406"/>
                      <a:pt x="150147" y="143406"/>
                    </a:cubicBezTo>
                    <a:cubicBezTo>
                      <a:pt x="69595" y="129991"/>
                      <a:pt x="69595" y="129991"/>
                      <a:pt x="69595" y="129991"/>
                    </a:cubicBezTo>
                    <a:cubicBezTo>
                      <a:pt x="47779" y="124960"/>
                      <a:pt x="27361" y="116296"/>
                      <a:pt x="8972" y="104732"/>
                    </a:cubicBezTo>
                    <a:lnTo>
                      <a:pt x="0" y="96834"/>
                    </a:lnTo>
                    <a:lnTo>
                      <a:pt x="0" y="65970"/>
                    </a:lnTo>
                    <a:cubicBezTo>
                      <a:pt x="0" y="49923"/>
                      <a:pt x="0" y="28527"/>
                      <a:pt x="0" y="0"/>
                    </a:cubicBezTo>
                    <a:close/>
                  </a:path>
                </a:pathLst>
              </a:custGeom>
              <a:solidFill>
                <a:srgbClr val="B8977C"/>
              </a:solidFill>
              <a:ln>
                <a:noFill/>
              </a:ln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AB144D8-58C4-4BE3-992C-03C2855FF2CA}"/>
                </a:ext>
              </a:extLst>
            </p:cNvPr>
            <p:cNvGrpSpPr/>
            <p:nvPr/>
          </p:nvGrpSpPr>
          <p:grpSpPr>
            <a:xfrm>
              <a:off x="5540200" y="3830088"/>
              <a:ext cx="493500" cy="639635"/>
              <a:chOff x="1956878" y="5453771"/>
              <a:chExt cx="493500" cy="639635"/>
            </a:xfrm>
          </p:grpSpPr>
          <p:sp>
            <p:nvSpPr>
              <p:cNvPr id="59" name="Freeform 112">
                <a:extLst>
                  <a:ext uri="{FF2B5EF4-FFF2-40B4-BE49-F238E27FC236}">
                    <a16:creationId xmlns:a16="http://schemas.microsoft.com/office/drawing/2014/main" id="{B89DD36C-85FE-4B6F-B53B-84C378C6B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6878" y="5453771"/>
                <a:ext cx="479127" cy="390489"/>
              </a:xfrm>
              <a:custGeom>
                <a:avLst/>
                <a:gdLst>
                  <a:gd name="T0" fmla="*/ 101 w 214"/>
                  <a:gd name="T1" fmla="*/ 4 h 174"/>
                  <a:gd name="T2" fmla="*/ 99 w 214"/>
                  <a:gd name="T3" fmla="*/ 4 h 174"/>
                  <a:gd name="T4" fmla="*/ 4 w 214"/>
                  <a:gd name="T5" fmla="*/ 113 h 174"/>
                  <a:gd name="T6" fmla="*/ 8 w 214"/>
                  <a:gd name="T7" fmla="*/ 174 h 174"/>
                  <a:gd name="T8" fmla="*/ 214 w 214"/>
                  <a:gd name="T9" fmla="*/ 160 h 174"/>
                  <a:gd name="T10" fmla="*/ 210 w 214"/>
                  <a:gd name="T11" fmla="*/ 99 h 174"/>
                  <a:gd name="T12" fmla="*/ 101 w 214"/>
                  <a:gd name="T13" fmla="*/ 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4" h="174">
                    <a:moveTo>
                      <a:pt x="101" y="4"/>
                    </a:moveTo>
                    <a:cubicBezTo>
                      <a:pt x="99" y="4"/>
                      <a:pt x="99" y="4"/>
                      <a:pt x="99" y="4"/>
                    </a:cubicBezTo>
                    <a:cubicBezTo>
                      <a:pt x="42" y="8"/>
                      <a:pt x="0" y="57"/>
                      <a:pt x="4" y="113"/>
                    </a:cubicBezTo>
                    <a:cubicBezTo>
                      <a:pt x="8" y="174"/>
                      <a:pt x="8" y="174"/>
                      <a:pt x="8" y="174"/>
                    </a:cubicBezTo>
                    <a:cubicBezTo>
                      <a:pt x="214" y="160"/>
                      <a:pt x="214" y="160"/>
                      <a:pt x="214" y="160"/>
                    </a:cubicBezTo>
                    <a:cubicBezTo>
                      <a:pt x="210" y="99"/>
                      <a:pt x="210" y="99"/>
                      <a:pt x="210" y="99"/>
                    </a:cubicBezTo>
                    <a:cubicBezTo>
                      <a:pt x="206" y="42"/>
                      <a:pt x="157" y="0"/>
                      <a:pt x="101" y="4"/>
                    </a:cubicBezTo>
                    <a:close/>
                  </a:path>
                </a:pathLst>
              </a:custGeom>
              <a:solidFill>
                <a:srgbClr val="7F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60" name="Freeform 113">
                <a:extLst>
                  <a:ext uri="{FF2B5EF4-FFF2-40B4-BE49-F238E27FC236}">
                    <a16:creationId xmlns:a16="http://schemas.microsoft.com/office/drawing/2014/main" id="{48715152-AF88-4FCC-A6BA-70ABEABBCE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2812" y="5623862"/>
                <a:ext cx="440797" cy="469544"/>
              </a:xfrm>
              <a:custGeom>
                <a:avLst/>
                <a:gdLst>
                  <a:gd name="T0" fmla="*/ 192 w 197"/>
                  <a:gd name="T1" fmla="*/ 107 h 210"/>
                  <a:gd name="T2" fmla="*/ 130 w 197"/>
                  <a:gd name="T3" fmla="*/ 200 h 210"/>
                  <a:gd name="T4" fmla="*/ 111 w 197"/>
                  <a:gd name="T5" fmla="*/ 210 h 210"/>
                  <a:gd name="T6" fmla="*/ 75 w 197"/>
                  <a:gd name="T7" fmla="*/ 204 h 210"/>
                  <a:gd name="T8" fmla="*/ 6 w 197"/>
                  <a:gd name="T9" fmla="*/ 120 h 210"/>
                  <a:gd name="T10" fmla="*/ 2 w 197"/>
                  <a:gd name="T11" fmla="*/ 52 h 210"/>
                  <a:gd name="T12" fmla="*/ 38 w 197"/>
                  <a:gd name="T13" fmla="*/ 8 h 210"/>
                  <a:gd name="T14" fmla="*/ 146 w 197"/>
                  <a:gd name="T15" fmla="*/ 1 h 210"/>
                  <a:gd name="T16" fmla="*/ 187 w 197"/>
                  <a:gd name="T17" fmla="*/ 40 h 210"/>
                  <a:gd name="T18" fmla="*/ 192 w 197"/>
                  <a:gd name="T19" fmla="*/ 10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7" h="210">
                    <a:moveTo>
                      <a:pt x="192" y="107"/>
                    </a:moveTo>
                    <a:cubicBezTo>
                      <a:pt x="197" y="148"/>
                      <a:pt x="168" y="186"/>
                      <a:pt x="130" y="200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75" y="204"/>
                      <a:pt x="75" y="204"/>
                      <a:pt x="75" y="204"/>
                    </a:cubicBezTo>
                    <a:cubicBezTo>
                      <a:pt x="36" y="195"/>
                      <a:pt x="7" y="160"/>
                      <a:pt x="6" y="120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0" y="31"/>
                      <a:pt x="16" y="10"/>
                      <a:pt x="38" y="8"/>
                    </a:cubicBezTo>
                    <a:cubicBezTo>
                      <a:pt x="146" y="1"/>
                      <a:pt x="146" y="1"/>
                      <a:pt x="146" y="1"/>
                    </a:cubicBezTo>
                    <a:cubicBezTo>
                      <a:pt x="167" y="0"/>
                      <a:pt x="186" y="18"/>
                      <a:pt x="187" y="40"/>
                    </a:cubicBezTo>
                    <a:lnTo>
                      <a:pt x="192" y="107"/>
                    </a:lnTo>
                    <a:close/>
                  </a:path>
                </a:pathLst>
              </a:custGeom>
              <a:solidFill>
                <a:srgbClr val="D8B1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61" name="Freeform 114">
                <a:extLst>
                  <a:ext uri="{FF2B5EF4-FFF2-40B4-BE49-F238E27FC236}">
                    <a16:creationId xmlns:a16="http://schemas.microsoft.com/office/drawing/2014/main" id="{83C798F7-E803-4E7B-AF3D-A0FC2D1D37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1739" y="5765203"/>
                <a:ext cx="88639" cy="88639"/>
              </a:xfrm>
              <a:custGeom>
                <a:avLst/>
                <a:gdLst>
                  <a:gd name="T0" fmla="*/ 39 w 39"/>
                  <a:gd name="T1" fmla="*/ 19 h 40"/>
                  <a:gd name="T2" fmla="*/ 18 w 39"/>
                  <a:gd name="T3" fmla="*/ 1 h 40"/>
                  <a:gd name="T4" fmla="*/ 0 w 39"/>
                  <a:gd name="T5" fmla="*/ 21 h 40"/>
                  <a:gd name="T6" fmla="*/ 21 w 39"/>
                  <a:gd name="T7" fmla="*/ 39 h 40"/>
                  <a:gd name="T8" fmla="*/ 39 w 39"/>
                  <a:gd name="T9" fmla="*/ 1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0">
                    <a:moveTo>
                      <a:pt x="39" y="19"/>
                    </a:moveTo>
                    <a:cubicBezTo>
                      <a:pt x="38" y="8"/>
                      <a:pt x="29" y="0"/>
                      <a:pt x="18" y="1"/>
                    </a:cubicBezTo>
                    <a:cubicBezTo>
                      <a:pt x="8" y="2"/>
                      <a:pt x="0" y="11"/>
                      <a:pt x="0" y="21"/>
                    </a:cubicBezTo>
                    <a:cubicBezTo>
                      <a:pt x="1" y="32"/>
                      <a:pt x="10" y="40"/>
                      <a:pt x="21" y="39"/>
                    </a:cubicBezTo>
                    <a:cubicBezTo>
                      <a:pt x="31" y="38"/>
                      <a:pt x="39" y="29"/>
                      <a:pt x="39" y="19"/>
                    </a:cubicBezTo>
                    <a:close/>
                  </a:path>
                </a:pathLst>
              </a:custGeom>
              <a:solidFill>
                <a:srgbClr val="D8B1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62" name="Freeform 115">
                <a:extLst>
                  <a:ext uri="{FF2B5EF4-FFF2-40B4-BE49-F238E27FC236}">
                    <a16:creationId xmlns:a16="http://schemas.microsoft.com/office/drawing/2014/main" id="{C92A6529-46D1-4903-88AC-DDBB742CD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4462" y="5688543"/>
                <a:ext cx="249146" cy="402466"/>
              </a:xfrm>
              <a:custGeom>
                <a:avLst/>
                <a:gdLst>
                  <a:gd name="T0" fmla="*/ 106 w 111"/>
                  <a:gd name="T1" fmla="*/ 78 h 180"/>
                  <a:gd name="T2" fmla="*/ 101 w 111"/>
                  <a:gd name="T3" fmla="*/ 17 h 180"/>
                  <a:gd name="T4" fmla="*/ 73 w 111"/>
                  <a:gd name="T5" fmla="*/ 1 h 180"/>
                  <a:gd name="T6" fmla="*/ 44 w 111"/>
                  <a:gd name="T7" fmla="*/ 3 h 180"/>
                  <a:gd name="T8" fmla="*/ 17 w 111"/>
                  <a:gd name="T9" fmla="*/ 34 h 180"/>
                  <a:gd name="T10" fmla="*/ 17 w 111"/>
                  <a:gd name="T11" fmla="*/ 34 h 180"/>
                  <a:gd name="T12" fmla="*/ 17 w 111"/>
                  <a:gd name="T13" fmla="*/ 34 h 180"/>
                  <a:gd name="T14" fmla="*/ 21 w 111"/>
                  <a:gd name="T15" fmla="*/ 51 h 180"/>
                  <a:gd name="T16" fmla="*/ 31 w 111"/>
                  <a:gd name="T17" fmla="*/ 70 h 180"/>
                  <a:gd name="T18" fmla="*/ 27 w 111"/>
                  <a:gd name="T19" fmla="*/ 77 h 180"/>
                  <a:gd name="T20" fmla="*/ 20 w 111"/>
                  <a:gd name="T21" fmla="*/ 77 h 180"/>
                  <a:gd name="T22" fmla="*/ 2 w 111"/>
                  <a:gd name="T23" fmla="*/ 79 h 180"/>
                  <a:gd name="T24" fmla="*/ 0 w 111"/>
                  <a:gd name="T25" fmla="*/ 79 h 180"/>
                  <a:gd name="T26" fmla="*/ 2 w 111"/>
                  <a:gd name="T27" fmla="*/ 80 h 180"/>
                  <a:gd name="T28" fmla="*/ 12 w 111"/>
                  <a:gd name="T29" fmla="*/ 84 h 180"/>
                  <a:gd name="T30" fmla="*/ 38 w 111"/>
                  <a:gd name="T31" fmla="*/ 151 h 180"/>
                  <a:gd name="T32" fmla="*/ 25 w 111"/>
                  <a:gd name="T33" fmla="*/ 147 h 180"/>
                  <a:gd name="T34" fmla="*/ 10 w 111"/>
                  <a:gd name="T35" fmla="*/ 158 h 180"/>
                  <a:gd name="T36" fmla="*/ 25 w 111"/>
                  <a:gd name="T37" fmla="*/ 153 h 180"/>
                  <a:gd name="T38" fmla="*/ 37 w 111"/>
                  <a:gd name="T39" fmla="*/ 154 h 180"/>
                  <a:gd name="T40" fmla="*/ 28 w 111"/>
                  <a:gd name="T41" fmla="*/ 180 h 180"/>
                  <a:gd name="T42" fmla="*/ 51 w 111"/>
                  <a:gd name="T43" fmla="*/ 171 h 180"/>
                  <a:gd name="T44" fmla="*/ 106 w 111"/>
                  <a:gd name="T45" fmla="*/ 7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1" h="180">
                    <a:moveTo>
                      <a:pt x="106" y="78"/>
                    </a:moveTo>
                    <a:cubicBezTo>
                      <a:pt x="101" y="17"/>
                      <a:pt x="101" y="17"/>
                      <a:pt x="101" y="17"/>
                    </a:cubicBezTo>
                    <a:cubicBezTo>
                      <a:pt x="96" y="7"/>
                      <a:pt x="85" y="0"/>
                      <a:pt x="73" y="1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28" y="4"/>
                      <a:pt x="16" y="18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40"/>
                      <a:pt x="19" y="46"/>
                      <a:pt x="21" y="51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3" y="73"/>
                      <a:pt x="31" y="77"/>
                      <a:pt x="27" y="77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5" y="82"/>
                      <a:pt x="9" y="84"/>
                      <a:pt x="12" y="84"/>
                    </a:cubicBezTo>
                    <a:cubicBezTo>
                      <a:pt x="25" y="93"/>
                      <a:pt x="46" y="114"/>
                      <a:pt x="38" y="151"/>
                    </a:cubicBezTo>
                    <a:cubicBezTo>
                      <a:pt x="35" y="148"/>
                      <a:pt x="30" y="146"/>
                      <a:pt x="25" y="147"/>
                    </a:cubicBezTo>
                    <a:cubicBezTo>
                      <a:pt x="16" y="147"/>
                      <a:pt x="10" y="152"/>
                      <a:pt x="10" y="158"/>
                    </a:cubicBezTo>
                    <a:cubicBezTo>
                      <a:pt x="14" y="155"/>
                      <a:pt x="19" y="153"/>
                      <a:pt x="25" y="153"/>
                    </a:cubicBezTo>
                    <a:cubicBezTo>
                      <a:pt x="30" y="152"/>
                      <a:pt x="34" y="153"/>
                      <a:pt x="37" y="154"/>
                    </a:cubicBezTo>
                    <a:cubicBezTo>
                      <a:pt x="35" y="162"/>
                      <a:pt x="32" y="171"/>
                      <a:pt x="28" y="180"/>
                    </a:cubicBezTo>
                    <a:cubicBezTo>
                      <a:pt x="51" y="171"/>
                      <a:pt x="51" y="171"/>
                      <a:pt x="51" y="171"/>
                    </a:cubicBezTo>
                    <a:cubicBezTo>
                      <a:pt x="89" y="157"/>
                      <a:pt x="111" y="119"/>
                      <a:pt x="106" y="78"/>
                    </a:cubicBezTo>
                    <a:close/>
                  </a:path>
                </a:pathLst>
              </a:custGeom>
              <a:solidFill>
                <a:srgbClr val="B897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63" name="Freeform 116">
                <a:extLst>
                  <a:ext uri="{FF2B5EF4-FFF2-40B4-BE49-F238E27FC236}">
                    <a16:creationId xmlns:a16="http://schemas.microsoft.com/office/drawing/2014/main" id="{503FF57D-A66C-4F3E-BA5C-6A8965529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6878" y="5793951"/>
                <a:ext cx="91034" cy="88639"/>
              </a:xfrm>
              <a:custGeom>
                <a:avLst/>
                <a:gdLst>
                  <a:gd name="T0" fmla="*/ 39 w 40"/>
                  <a:gd name="T1" fmla="*/ 18 h 39"/>
                  <a:gd name="T2" fmla="*/ 18 w 40"/>
                  <a:gd name="T3" fmla="*/ 0 h 39"/>
                  <a:gd name="T4" fmla="*/ 0 w 40"/>
                  <a:gd name="T5" fmla="*/ 21 h 39"/>
                  <a:gd name="T6" fmla="*/ 21 w 40"/>
                  <a:gd name="T7" fmla="*/ 39 h 39"/>
                  <a:gd name="T8" fmla="*/ 39 w 40"/>
                  <a:gd name="T9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9">
                    <a:moveTo>
                      <a:pt x="39" y="18"/>
                    </a:moveTo>
                    <a:cubicBezTo>
                      <a:pt x="38" y="8"/>
                      <a:pt x="29" y="0"/>
                      <a:pt x="18" y="0"/>
                    </a:cubicBezTo>
                    <a:cubicBezTo>
                      <a:pt x="8" y="1"/>
                      <a:pt x="0" y="10"/>
                      <a:pt x="0" y="21"/>
                    </a:cubicBezTo>
                    <a:cubicBezTo>
                      <a:pt x="1" y="31"/>
                      <a:pt x="10" y="39"/>
                      <a:pt x="21" y="39"/>
                    </a:cubicBezTo>
                    <a:cubicBezTo>
                      <a:pt x="32" y="38"/>
                      <a:pt x="40" y="29"/>
                      <a:pt x="39" y="18"/>
                    </a:cubicBezTo>
                    <a:close/>
                  </a:path>
                </a:pathLst>
              </a:custGeom>
              <a:solidFill>
                <a:srgbClr val="D8B1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64" name="Freeform 118">
                <a:extLst>
                  <a:ext uri="{FF2B5EF4-FFF2-40B4-BE49-F238E27FC236}">
                    <a16:creationId xmlns:a16="http://schemas.microsoft.com/office/drawing/2014/main" id="{40A8817E-719E-4FAE-808F-B40AC291E9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7694" y="5944877"/>
                <a:ext cx="124573" cy="57495"/>
              </a:xfrm>
              <a:custGeom>
                <a:avLst/>
                <a:gdLst>
                  <a:gd name="T0" fmla="*/ 0 w 56"/>
                  <a:gd name="T1" fmla="*/ 4 h 26"/>
                  <a:gd name="T2" fmla="*/ 30 w 56"/>
                  <a:gd name="T3" fmla="*/ 25 h 26"/>
                  <a:gd name="T4" fmla="*/ 56 w 56"/>
                  <a:gd name="T5" fmla="*/ 0 h 26"/>
                  <a:gd name="T6" fmla="*/ 0 w 56"/>
                  <a:gd name="T7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26">
                    <a:moveTo>
                      <a:pt x="0" y="4"/>
                    </a:moveTo>
                    <a:cubicBezTo>
                      <a:pt x="4" y="17"/>
                      <a:pt x="16" y="26"/>
                      <a:pt x="30" y="25"/>
                    </a:cubicBezTo>
                    <a:cubicBezTo>
                      <a:pt x="44" y="24"/>
                      <a:pt x="55" y="13"/>
                      <a:pt x="56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65" name="Freeform 119">
                <a:extLst>
                  <a:ext uri="{FF2B5EF4-FFF2-40B4-BE49-F238E27FC236}">
                    <a16:creationId xmlns:a16="http://schemas.microsoft.com/office/drawing/2014/main" id="{57B5B77E-DDA4-4164-9BC2-7704896027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9870" y="5750830"/>
                <a:ext cx="40727" cy="38330"/>
              </a:xfrm>
              <a:custGeom>
                <a:avLst/>
                <a:gdLst>
                  <a:gd name="T0" fmla="*/ 18 w 18"/>
                  <a:gd name="T1" fmla="*/ 8 h 18"/>
                  <a:gd name="T2" fmla="*/ 9 w 18"/>
                  <a:gd name="T3" fmla="*/ 0 h 18"/>
                  <a:gd name="T4" fmla="*/ 0 w 18"/>
                  <a:gd name="T5" fmla="*/ 9 h 18"/>
                  <a:gd name="T6" fmla="*/ 10 w 18"/>
                  <a:gd name="T7" fmla="*/ 17 h 18"/>
                  <a:gd name="T8" fmla="*/ 18 w 18"/>
                  <a:gd name="T9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8"/>
                    </a:moveTo>
                    <a:cubicBezTo>
                      <a:pt x="18" y="3"/>
                      <a:pt x="13" y="0"/>
                      <a:pt x="9" y="0"/>
                    </a:cubicBezTo>
                    <a:cubicBezTo>
                      <a:pt x="4" y="0"/>
                      <a:pt x="0" y="5"/>
                      <a:pt x="0" y="9"/>
                    </a:cubicBezTo>
                    <a:cubicBezTo>
                      <a:pt x="1" y="14"/>
                      <a:pt x="5" y="18"/>
                      <a:pt x="10" y="17"/>
                    </a:cubicBezTo>
                    <a:cubicBezTo>
                      <a:pt x="15" y="17"/>
                      <a:pt x="18" y="13"/>
                      <a:pt x="18" y="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66" name="Freeform 120">
                <a:extLst>
                  <a:ext uri="{FF2B5EF4-FFF2-40B4-BE49-F238E27FC236}">
                    <a16:creationId xmlns:a16="http://schemas.microsoft.com/office/drawing/2014/main" id="{E55DE386-3688-4C80-9454-574DFAD88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9781" y="5760412"/>
                <a:ext cx="40727" cy="40727"/>
              </a:xfrm>
              <a:custGeom>
                <a:avLst/>
                <a:gdLst>
                  <a:gd name="T0" fmla="*/ 18 w 18"/>
                  <a:gd name="T1" fmla="*/ 8 h 18"/>
                  <a:gd name="T2" fmla="*/ 9 w 18"/>
                  <a:gd name="T3" fmla="*/ 0 h 18"/>
                  <a:gd name="T4" fmla="*/ 1 w 18"/>
                  <a:gd name="T5" fmla="*/ 9 h 18"/>
                  <a:gd name="T6" fmla="*/ 10 w 18"/>
                  <a:gd name="T7" fmla="*/ 17 h 18"/>
                  <a:gd name="T8" fmla="*/ 18 w 18"/>
                  <a:gd name="T9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8"/>
                    </a:moveTo>
                    <a:cubicBezTo>
                      <a:pt x="18" y="3"/>
                      <a:pt x="14" y="0"/>
                      <a:pt x="9" y="0"/>
                    </a:cubicBezTo>
                    <a:cubicBezTo>
                      <a:pt x="4" y="0"/>
                      <a:pt x="0" y="5"/>
                      <a:pt x="1" y="9"/>
                    </a:cubicBezTo>
                    <a:cubicBezTo>
                      <a:pt x="1" y="14"/>
                      <a:pt x="5" y="18"/>
                      <a:pt x="10" y="17"/>
                    </a:cubicBezTo>
                    <a:cubicBezTo>
                      <a:pt x="15" y="17"/>
                      <a:pt x="18" y="13"/>
                      <a:pt x="18" y="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</p:grpSp>
        <p:sp>
          <p:nvSpPr>
            <p:cNvPr id="39" name="Rectangle 105">
              <a:extLst>
                <a:ext uri="{FF2B5EF4-FFF2-40B4-BE49-F238E27FC236}">
                  <a16:creationId xmlns:a16="http://schemas.microsoft.com/office/drawing/2014/main" id="{928621BA-69F3-43F3-AA1D-3083FD69185E}"/>
                </a:ext>
              </a:extLst>
            </p:cNvPr>
            <p:cNvSpPr/>
            <p:nvPr/>
          </p:nvSpPr>
          <p:spPr bwMode="auto">
            <a:xfrm rot="2562699">
              <a:off x="5650117" y="4185612"/>
              <a:ext cx="311601" cy="312132"/>
            </a:xfrm>
            <a:custGeom>
              <a:avLst/>
              <a:gdLst>
                <a:gd name="connsiteX0" fmla="*/ 0 w 307975"/>
                <a:gd name="connsiteY0" fmla="*/ 0 h 299453"/>
                <a:gd name="connsiteX1" fmla="*/ 307975 w 307975"/>
                <a:gd name="connsiteY1" fmla="*/ 0 h 299453"/>
                <a:gd name="connsiteX2" fmla="*/ 307975 w 307975"/>
                <a:gd name="connsiteY2" fmla="*/ 299453 h 299453"/>
                <a:gd name="connsiteX3" fmla="*/ 0 w 307975"/>
                <a:gd name="connsiteY3" fmla="*/ 299453 h 299453"/>
                <a:gd name="connsiteX4" fmla="*/ 0 w 307975"/>
                <a:gd name="connsiteY4" fmla="*/ 0 h 299453"/>
                <a:gd name="connsiteX0" fmla="*/ 0 w 346471"/>
                <a:gd name="connsiteY0" fmla="*/ 0 h 336884"/>
                <a:gd name="connsiteX1" fmla="*/ 307975 w 346471"/>
                <a:gd name="connsiteY1" fmla="*/ 0 h 336884"/>
                <a:gd name="connsiteX2" fmla="*/ 307975 w 346471"/>
                <a:gd name="connsiteY2" fmla="*/ 299453 h 336884"/>
                <a:gd name="connsiteX3" fmla="*/ 0 w 346471"/>
                <a:gd name="connsiteY3" fmla="*/ 299453 h 336884"/>
                <a:gd name="connsiteX4" fmla="*/ 0 w 346471"/>
                <a:gd name="connsiteY4" fmla="*/ 0 h 336884"/>
                <a:gd name="connsiteX0" fmla="*/ 0 w 321045"/>
                <a:gd name="connsiteY0" fmla="*/ 0 h 310942"/>
                <a:gd name="connsiteX1" fmla="*/ 307975 w 321045"/>
                <a:gd name="connsiteY1" fmla="*/ 0 h 310942"/>
                <a:gd name="connsiteX2" fmla="*/ 195044 w 321045"/>
                <a:gd name="connsiteY2" fmla="*/ 173609 h 310942"/>
                <a:gd name="connsiteX3" fmla="*/ 0 w 321045"/>
                <a:gd name="connsiteY3" fmla="*/ 299453 h 310942"/>
                <a:gd name="connsiteX4" fmla="*/ 0 w 321045"/>
                <a:gd name="connsiteY4" fmla="*/ 0 h 310942"/>
                <a:gd name="connsiteX0" fmla="*/ 0 w 327632"/>
                <a:gd name="connsiteY0" fmla="*/ 0 h 316888"/>
                <a:gd name="connsiteX1" fmla="*/ 307975 w 327632"/>
                <a:gd name="connsiteY1" fmla="*/ 0 h 316888"/>
                <a:gd name="connsiteX2" fmla="*/ 248346 w 327632"/>
                <a:gd name="connsiteY2" fmla="*/ 231349 h 316888"/>
                <a:gd name="connsiteX3" fmla="*/ 0 w 327632"/>
                <a:gd name="connsiteY3" fmla="*/ 299453 h 316888"/>
                <a:gd name="connsiteX4" fmla="*/ 0 w 327632"/>
                <a:gd name="connsiteY4" fmla="*/ 0 h 316888"/>
                <a:gd name="connsiteX0" fmla="*/ 0 w 327246"/>
                <a:gd name="connsiteY0" fmla="*/ 0 h 262424"/>
                <a:gd name="connsiteX1" fmla="*/ 307975 w 327246"/>
                <a:gd name="connsiteY1" fmla="*/ 0 h 262424"/>
                <a:gd name="connsiteX2" fmla="*/ 248346 w 327246"/>
                <a:gd name="connsiteY2" fmla="*/ 231349 h 262424"/>
                <a:gd name="connsiteX3" fmla="*/ 14667 w 327246"/>
                <a:gd name="connsiteY3" fmla="*/ 227578 h 262424"/>
                <a:gd name="connsiteX4" fmla="*/ 0 w 327246"/>
                <a:gd name="connsiteY4" fmla="*/ 0 h 262424"/>
                <a:gd name="connsiteX0" fmla="*/ 4174 w 331918"/>
                <a:gd name="connsiteY0" fmla="*/ 0 h 298187"/>
                <a:gd name="connsiteX1" fmla="*/ 312149 w 331918"/>
                <a:gd name="connsiteY1" fmla="*/ 0 h 298187"/>
                <a:gd name="connsiteX2" fmla="*/ 252520 w 331918"/>
                <a:gd name="connsiteY2" fmla="*/ 231349 h 298187"/>
                <a:gd name="connsiteX3" fmla="*/ 0 w 331918"/>
                <a:gd name="connsiteY3" fmla="*/ 277379 h 298187"/>
                <a:gd name="connsiteX4" fmla="*/ 4174 w 331918"/>
                <a:gd name="connsiteY4" fmla="*/ 0 h 298187"/>
                <a:gd name="connsiteX0" fmla="*/ 4174 w 262009"/>
                <a:gd name="connsiteY0" fmla="*/ 0 h 296347"/>
                <a:gd name="connsiteX1" fmla="*/ 183207 w 262009"/>
                <a:gd name="connsiteY1" fmla="*/ 63938 h 296347"/>
                <a:gd name="connsiteX2" fmla="*/ 252520 w 262009"/>
                <a:gd name="connsiteY2" fmla="*/ 231349 h 296347"/>
                <a:gd name="connsiteX3" fmla="*/ 0 w 262009"/>
                <a:gd name="connsiteY3" fmla="*/ 277379 h 296347"/>
                <a:gd name="connsiteX4" fmla="*/ 4174 w 262009"/>
                <a:gd name="connsiteY4" fmla="*/ 0 h 296347"/>
                <a:gd name="connsiteX0" fmla="*/ 4174 w 295854"/>
                <a:gd name="connsiteY0" fmla="*/ 11977 h 310538"/>
                <a:gd name="connsiteX1" fmla="*/ 265442 w 295854"/>
                <a:gd name="connsiteY1" fmla="*/ 0 h 310538"/>
                <a:gd name="connsiteX2" fmla="*/ 252520 w 295854"/>
                <a:gd name="connsiteY2" fmla="*/ 243326 h 310538"/>
                <a:gd name="connsiteX3" fmla="*/ 0 w 295854"/>
                <a:gd name="connsiteY3" fmla="*/ 289356 h 310538"/>
                <a:gd name="connsiteX4" fmla="*/ 4174 w 295854"/>
                <a:gd name="connsiteY4" fmla="*/ 11977 h 310538"/>
                <a:gd name="connsiteX0" fmla="*/ 99472 w 295854"/>
                <a:gd name="connsiteY0" fmla="*/ 115208 h 310538"/>
                <a:gd name="connsiteX1" fmla="*/ 265442 w 295854"/>
                <a:gd name="connsiteY1" fmla="*/ 0 h 310538"/>
                <a:gd name="connsiteX2" fmla="*/ 252520 w 295854"/>
                <a:gd name="connsiteY2" fmla="*/ 243326 h 310538"/>
                <a:gd name="connsiteX3" fmla="*/ 0 w 295854"/>
                <a:gd name="connsiteY3" fmla="*/ 289356 h 310538"/>
                <a:gd name="connsiteX4" fmla="*/ 99472 w 295854"/>
                <a:gd name="connsiteY4" fmla="*/ 115208 h 310538"/>
                <a:gd name="connsiteX0" fmla="*/ 33785 w 295854"/>
                <a:gd name="connsiteY0" fmla="*/ 30011 h 310538"/>
                <a:gd name="connsiteX1" fmla="*/ 265442 w 295854"/>
                <a:gd name="connsiteY1" fmla="*/ 0 h 310538"/>
                <a:gd name="connsiteX2" fmla="*/ 252520 w 295854"/>
                <a:gd name="connsiteY2" fmla="*/ 243326 h 310538"/>
                <a:gd name="connsiteX3" fmla="*/ 0 w 295854"/>
                <a:gd name="connsiteY3" fmla="*/ 289356 h 310538"/>
                <a:gd name="connsiteX4" fmla="*/ 33785 w 295854"/>
                <a:gd name="connsiteY4" fmla="*/ 30011 h 310538"/>
                <a:gd name="connsiteX0" fmla="*/ 55484 w 317553"/>
                <a:gd name="connsiteY0" fmla="*/ 30011 h 310538"/>
                <a:gd name="connsiteX1" fmla="*/ 287141 w 317553"/>
                <a:gd name="connsiteY1" fmla="*/ 0 h 310538"/>
                <a:gd name="connsiteX2" fmla="*/ 274219 w 317553"/>
                <a:gd name="connsiteY2" fmla="*/ 243326 h 310538"/>
                <a:gd name="connsiteX3" fmla="*/ 21699 w 317553"/>
                <a:gd name="connsiteY3" fmla="*/ 289356 h 310538"/>
                <a:gd name="connsiteX4" fmla="*/ 55484 w 317553"/>
                <a:gd name="connsiteY4" fmla="*/ 30011 h 310538"/>
                <a:gd name="connsiteX0" fmla="*/ 55484 w 317553"/>
                <a:gd name="connsiteY0" fmla="*/ 30011 h 312132"/>
                <a:gd name="connsiteX1" fmla="*/ 287141 w 317553"/>
                <a:gd name="connsiteY1" fmla="*/ 0 h 312132"/>
                <a:gd name="connsiteX2" fmla="*/ 274219 w 317553"/>
                <a:gd name="connsiteY2" fmla="*/ 243326 h 312132"/>
                <a:gd name="connsiteX3" fmla="*/ 21699 w 317553"/>
                <a:gd name="connsiteY3" fmla="*/ 289356 h 312132"/>
                <a:gd name="connsiteX4" fmla="*/ 55484 w 317553"/>
                <a:gd name="connsiteY4" fmla="*/ 30011 h 312132"/>
                <a:gd name="connsiteX0" fmla="*/ 55484 w 317553"/>
                <a:gd name="connsiteY0" fmla="*/ 30011 h 312132"/>
                <a:gd name="connsiteX1" fmla="*/ 287141 w 317553"/>
                <a:gd name="connsiteY1" fmla="*/ 0 h 312132"/>
                <a:gd name="connsiteX2" fmla="*/ 274219 w 317553"/>
                <a:gd name="connsiteY2" fmla="*/ 243326 h 312132"/>
                <a:gd name="connsiteX3" fmla="*/ 21699 w 317553"/>
                <a:gd name="connsiteY3" fmla="*/ 289356 h 312132"/>
                <a:gd name="connsiteX4" fmla="*/ 55484 w 317553"/>
                <a:gd name="connsiteY4" fmla="*/ 30011 h 312132"/>
                <a:gd name="connsiteX0" fmla="*/ 49532 w 311601"/>
                <a:gd name="connsiteY0" fmla="*/ 30011 h 312132"/>
                <a:gd name="connsiteX1" fmla="*/ 281189 w 311601"/>
                <a:gd name="connsiteY1" fmla="*/ 0 h 312132"/>
                <a:gd name="connsiteX2" fmla="*/ 268267 w 311601"/>
                <a:gd name="connsiteY2" fmla="*/ 243326 h 312132"/>
                <a:gd name="connsiteX3" fmla="*/ 15747 w 311601"/>
                <a:gd name="connsiteY3" fmla="*/ 289356 h 312132"/>
                <a:gd name="connsiteX4" fmla="*/ 49532 w 311601"/>
                <a:gd name="connsiteY4" fmla="*/ 30011 h 312132"/>
                <a:gd name="connsiteX0" fmla="*/ 49532 w 311601"/>
                <a:gd name="connsiteY0" fmla="*/ 30011 h 312132"/>
                <a:gd name="connsiteX1" fmla="*/ 281189 w 311601"/>
                <a:gd name="connsiteY1" fmla="*/ 0 h 312132"/>
                <a:gd name="connsiteX2" fmla="*/ 268267 w 311601"/>
                <a:gd name="connsiteY2" fmla="*/ 243326 h 312132"/>
                <a:gd name="connsiteX3" fmla="*/ 15747 w 311601"/>
                <a:gd name="connsiteY3" fmla="*/ 289356 h 312132"/>
                <a:gd name="connsiteX4" fmla="*/ 49532 w 311601"/>
                <a:gd name="connsiteY4" fmla="*/ 30011 h 312132"/>
                <a:gd name="connsiteX0" fmla="*/ 49532 w 311601"/>
                <a:gd name="connsiteY0" fmla="*/ 30011 h 312132"/>
                <a:gd name="connsiteX1" fmla="*/ 281189 w 311601"/>
                <a:gd name="connsiteY1" fmla="*/ 0 h 312132"/>
                <a:gd name="connsiteX2" fmla="*/ 268267 w 311601"/>
                <a:gd name="connsiteY2" fmla="*/ 243326 h 312132"/>
                <a:gd name="connsiteX3" fmla="*/ 15747 w 311601"/>
                <a:gd name="connsiteY3" fmla="*/ 289356 h 312132"/>
                <a:gd name="connsiteX4" fmla="*/ 49532 w 311601"/>
                <a:gd name="connsiteY4" fmla="*/ 30011 h 312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601" h="312132">
                  <a:moveTo>
                    <a:pt x="49532" y="30011"/>
                  </a:moveTo>
                  <a:cubicBezTo>
                    <a:pt x="137520" y="45715"/>
                    <a:pt x="237079" y="24809"/>
                    <a:pt x="281189" y="0"/>
                  </a:cubicBezTo>
                  <a:cubicBezTo>
                    <a:pt x="332518" y="49909"/>
                    <a:pt x="312507" y="195100"/>
                    <a:pt x="268267" y="243326"/>
                  </a:cubicBezTo>
                  <a:cubicBezTo>
                    <a:pt x="224027" y="291552"/>
                    <a:pt x="63296" y="342879"/>
                    <a:pt x="15747" y="289356"/>
                  </a:cubicBezTo>
                  <a:cubicBezTo>
                    <a:pt x="-47736" y="217897"/>
                    <a:pt x="104942" y="176981"/>
                    <a:pt x="49532" y="30011"/>
                  </a:cubicBezTo>
                  <a:close/>
                </a:path>
              </a:pathLst>
            </a:custGeom>
            <a:solidFill>
              <a:srgbClr val="008CB4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60918" rIns="0" bIns="609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8002">
                <a:defRPr/>
              </a:pPr>
              <a:endParaRPr lang="en-US" sz="2614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E170415-5151-4CA3-B3F3-B71B72815C9A}"/>
                </a:ext>
              </a:extLst>
            </p:cNvPr>
            <p:cNvSpPr/>
            <p:nvPr/>
          </p:nvSpPr>
          <p:spPr bwMode="auto">
            <a:xfrm rot="2562699">
              <a:off x="5718001" y="4212155"/>
              <a:ext cx="260109" cy="243666"/>
            </a:xfrm>
            <a:custGeom>
              <a:avLst/>
              <a:gdLst>
                <a:gd name="connsiteX0" fmla="*/ 0 w 260109"/>
                <a:gd name="connsiteY0" fmla="*/ 30169 h 243666"/>
                <a:gd name="connsiteX1" fmla="*/ 65154 w 260109"/>
                <a:gd name="connsiteY1" fmla="*/ 35436 h 243666"/>
                <a:gd name="connsiteX2" fmla="*/ 229697 w 260109"/>
                <a:gd name="connsiteY2" fmla="*/ 0 h 243666"/>
                <a:gd name="connsiteX3" fmla="*/ 216775 w 260109"/>
                <a:gd name="connsiteY3" fmla="*/ 243326 h 243666"/>
                <a:gd name="connsiteX4" fmla="*/ 216276 w 260109"/>
                <a:gd name="connsiteY4" fmla="*/ 243666 h 243666"/>
                <a:gd name="connsiteX5" fmla="*/ 222959 w 260109"/>
                <a:gd name="connsiteY5" fmla="*/ 233198 h 243666"/>
                <a:gd name="connsiteX6" fmla="*/ 43970 w 260109"/>
                <a:gd name="connsiteY6" fmla="*/ 74393 h 243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109" h="243666">
                  <a:moveTo>
                    <a:pt x="0" y="30169"/>
                  </a:moveTo>
                  <a:lnTo>
                    <a:pt x="65154" y="35436"/>
                  </a:lnTo>
                  <a:cubicBezTo>
                    <a:pt x="132342" y="35018"/>
                    <a:pt x="196615" y="18606"/>
                    <a:pt x="229697" y="0"/>
                  </a:cubicBezTo>
                  <a:cubicBezTo>
                    <a:pt x="281026" y="49909"/>
                    <a:pt x="261015" y="195100"/>
                    <a:pt x="216775" y="243326"/>
                  </a:cubicBezTo>
                  <a:lnTo>
                    <a:pt x="216276" y="243666"/>
                  </a:lnTo>
                  <a:lnTo>
                    <a:pt x="222959" y="233198"/>
                  </a:lnTo>
                  <a:cubicBezTo>
                    <a:pt x="121183" y="97353"/>
                    <a:pt x="134111" y="158328"/>
                    <a:pt x="43970" y="74393"/>
                  </a:cubicBezTo>
                  <a:close/>
                </a:path>
              </a:pathLst>
            </a:custGeom>
            <a:solidFill>
              <a:srgbClr val="005E78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60918" rIns="0" bIns="609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8002">
                <a:defRPr/>
              </a:pPr>
              <a:endParaRPr lang="en-US" sz="2614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371E5C6-40D7-478C-81B6-43A31A684CE3}"/>
                </a:ext>
              </a:extLst>
            </p:cNvPr>
            <p:cNvGrpSpPr/>
            <p:nvPr/>
          </p:nvGrpSpPr>
          <p:grpSpPr>
            <a:xfrm>
              <a:off x="5076644" y="4747874"/>
              <a:ext cx="860033" cy="641238"/>
              <a:chOff x="7286132" y="4342166"/>
              <a:chExt cx="782115" cy="583143"/>
            </a:xfrm>
          </p:grpSpPr>
          <p:sp>
            <p:nvSpPr>
              <p:cNvPr id="48" name="Freeform 159">
                <a:extLst>
                  <a:ext uri="{FF2B5EF4-FFF2-40B4-BE49-F238E27FC236}">
                    <a16:creationId xmlns:a16="http://schemas.microsoft.com/office/drawing/2014/main" id="{977FA0A8-4BC9-4A3F-A739-16FFDEC87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6132" y="4788757"/>
                <a:ext cx="735460" cy="112596"/>
              </a:xfrm>
              <a:custGeom>
                <a:avLst/>
                <a:gdLst>
                  <a:gd name="T0" fmla="*/ 1 w 307"/>
                  <a:gd name="T1" fmla="*/ 0 h 47"/>
                  <a:gd name="T2" fmla="*/ 307 w 307"/>
                  <a:gd name="T3" fmla="*/ 31 h 47"/>
                  <a:gd name="T4" fmla="*/ 305 w 307"/>
                  <a:gd name="T5" fmla="*/ 47 h 47"/>
                  <a:gd name="T6" fmla="*/ 0 w 307"/>
                  <a:gd name="T7" fmla="*/ 16 h 47"/>
                  <a:gd name="T8" fmla="*/ 1 w 307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47">
                    <a:moveTo>
                      <a:pt x="1" y="0"/>
                    </a:moveTo>
                    <a:lnTo>
                      <a:pt x="307" y="31"/>
                    </a:lnTo>
                    <a:lnTo>
                      <a:pt x="305" y="47"/>
                    </a:lnTo>
                    <a:lnTo>
                      <a:pt x="0" y="1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43A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CED1A3F2-6CA4-4A53-87AC-280B14EA77B6}"/>
                  </a:ext>
                </a:extLst>
              </p:cNvPr>
              <p:cNvGrpSpPr/>
              <p:nvPr/>
            </p:nvGrpSpPr>
            <p:grpSpPr>
              <a:xfrm>
                <a:off x="7292062" y="4342166"/>
                <a:ext cx="776185" cy="529436"/>
                <a:chOff x="2613477" y="5787936"/>
                <a:chExt cx="776185" cy="529436"/>
              </a:xfrm>
            </p:grpSpPr>
            <p:sp>
              <p:nvSpPr>
                <p:cNvPr id="57" name="Freeform 157">
                  <a:extLst>
                    <a:ext uri="{FF2B5EF4-FFF2-40B4-BE49-F238E27FC236}">
                      <a16:creationId xmlns:a16="http://schemas.microsoft.com/office/drawing/2014/main" id="{E3B99EFE-937F-490F-8C4C-DB948E534E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3477" y="5787936"/>
                  <a:ext cx="776185" cy="529436"/>
                </a:xfrm>
                <a:custGeom>
                  <a:avLst/>
                  <a:gdLst>
                    <a:gd name="T0" fmla="*/ 331 w 345"/>
                    <a:gd name="T1" fmla="*/ 31 h 236"/>
                    <a:gd name="T2" fmla="*/ 35 w 345"/>
                    <a:gd name="T3" fmla="*/ 1 h 236"/>
                    <a:gd name="T4" fmla="*/ 18 w 345"/>
                    <a:gd name="T5" fmla="*/ 15 h 236"/>
                    <a:gd name="T6" fmla="*/ 1 w 345"/>
                    <a:gd name="T7" fmla="*/ 189 h 236"/>
                    <a:gd name="T8" fmla="*/ 15 w 345"/>
                    <a:gd name="T9" fmla="*/ 206 h 236"/>
                    <a:gd name="T10" fmla="*/ 310 w 345"/>
                    <a:gd name="T11" fmla="*/ 235 h 236"/>
                    <a:gd name="T12" fmla="*/ 327 w 345"/>
                    <a:gd name="T13" fmla="*/ 222 h 236"/>
                    <a:gd name="T14" fmla="*/ 344 w 345"/>
                    <a:gd name="T15" fmla="*/ 48 h 236"/>
                    <a:gd name="T16" fmla="*/ 331 w 345"/>
                    <a:gd name="T17" fmla="*/ 31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5" h="236">
                      <a:moveTo>
                        <a:pt x="331" y="31"/>
                      </a:moveTo>
                      <a:cubicBezTo>
                        <a:pt x="35" y="1"/>
                        <a:pt x="35" y="1"/>
                        <a:pt x="35" y="1"/>
                      </a:cubicBezTo>
                      <a:cubicBezTo>
                        <a:pt x="27" y="0"/>
                        <a:pt x="19" y="6"/>
                        <a:pt x="18" y="15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0" y="197"/>
                        <a:pt x="6" y="205"/>
                        <a:pt x="15" y="206"/>
                      </a:cubicBezTo>
                      <a:cubicBezTo>
                        <a:pt x="310" y="235"/>
                        <a:pt x="310" y="235"/>
                        <a:pt x="310" y="235"/>
                      </a:cubicBezTo>
                      <a:cubicBezTo>
                        <a:pt x="318" y="236"/>
                        <a:pt x="326" y="230"/>
                        <a:pt x="327" y="222"/>
                      </a:cubicBezTo>
                      <a:cubicBezTo>
                        <a:pt x="344" y="48"/>
                        <a:pt x="344" y="48"/>
                        <a:pt x="344" y="48"/>
                      </a:cubicBezTo>
                      <a:cubicBezTo>
                        <a:pt x="345" y="39"/>
                        <a:pt x="339" y="31"/>
                        <a:pt x="331" y="31"/>
                      </a:cubicBezTo>
                      <a:close/>
                    </a:path>
                  </a:pathLst>
                </a:custGeom>
                <a:solidFill>
                  <a:srgbClr val="8E9B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  <p:sp>
              <p:nvSpPr>
                <p:cNvPr id="58" name="Freeform 158">
                  <a:extLst>
                    <a:ext uri="{FF2B5EF4-FFF2-40B4-BE49-F238E27FC236}">
                      <a16:creationId xmlns:a16="http://schemas.microsoft.com/office/drawing/2014/main" id="{F95D26C6-4C3A-4E0F-86FE-16FBA7442C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9462" y="5855014"/>
                  <a:ext cx="110199" cy="462358"/>
                </a:xfrm>
                <a:custGeom>
                  <a:avLst/>
                  <a:gdLst>
                    <a:gd name="T0" fmla="*/ 17 w 49"/>
                    <a:gd name="T1" fmla="*/ 191 h 207"/>
                    <a:gd name="T2" fmla="*/ 35 w 49"/>
                    <a:gd name="T3" fmla="*/ 17 h 207"/>
                    <a:gd name="T4" fmla="*/ 21 w 49"/>
                    <a:gd name="T5" fmla="*/ 0 h 207"/>
                    <a:gd name="T6" fmla="*/ 35 w 49"/>
                    <a:gd name="T7" fmla="*/ 2 h 207"/>
                    <a:gd name="T8" fmla="*/ 48 w 49"/>
                    <a:gd name="T9" fmla="*/ 19 h 207"/>
                    <a:gd name="T10" fmla="*/ 31 w 49"/>
                    <a:gd name="T11" fmla="*/ 193 h 207"/>
                    <a:gd name="T12" fmla="*/ 14 w 49"/>
                    <a:gd name="T13" fmla="*/ 206 h 207"/>
                    <a:gd name="T14" fmla="*/ 0 w 49"/>
                    <a:gd name="T15" fmla="*/ 205 h 207"/>
                    <a:gd name="T16" fmla="*/ 17 w 49"/>
                    <a:gd name="T17" fmla="*/ 191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9" h="207">
                      <a:moveTo>
                        <a:pt x="17" y="191"/>
                      </a:moveTo>
                      <a:cubicBezTo>
                        <a:pt x="35" y="17"/>
                        <a:pt x="35" y="17"/>
                        <a:pt x="35" y="17"/>
                      </a:cubicBezTo>
                      <a:cubicBezTo>
                        <a:pt x="36" y="9"/>
                        <a:pt x="30" y="1"/>
                        <a:pt x="21" y="0"/>
                      </a:cubicBezTo>
                      <a:cubicBezTo>
                        <a:pt x="35" y="2"/>
                        <a:pt x="35" y="2"/>
                        <a:pt x="35" y="2"/>
                      </a:cubicBezTo>
                      <a:cubicBezTo>
                        <a:pt x="43" y="2"/>
                        <a:pt x="49" y="10"/>
                        <a:pt x="48" y="19"/>
                      </a:cubicBezTo>
                      <a:cubicBezTo>
                        <a:pt x="31" y="193"/>
                        <a:pt x="31" y="193"/>
                        <a:pt x="31" y="193"/>
                      </a:cubicBezTo>
                      <a:cubicBezTo>
                        <a:pt x="30" y="201"/>
                        <a:pt x="22" y="207"/>
                        <a:pt x="14" y="206"/>
                      </a:cubicBezTo>
                      <a:cubicBezTo>
                        <a:pt x="0" y="205"/>
                        <a:pt x="0" y="205"/>
                        <a:pt x="0" y="205"/>
                      </a:cubicBezTo>
                      <a:cubicBezTo>
                        <a:pt x="9" y="206"/>
                        <a:pt x="16" y="200"/>
                        <a:pt x="17" y="191"/>
                      </a:cubicBezTo>
                      <a:close/>
                    </a:path>
                  </a:pathLst>
                </a:custGeom>
                <a:solidFill>
                  <a:srgbClr val="636F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69899E97-00EC-43EB-AFDE-C2310772613C}"/>
                  </a:ext>
                </a:extLst>
              </p:cNvPr>
              <p:cNvGrpSpPr/>
              <p:nvPr/>
            </p:nvGrpSpPr>
            <p:grpSpPr>
              <a:xfrm>
                <a:off x="7341230" y="4767197"/>
                <a:ext cx="213213" cy="158112"/>
                <a:chOff x="2668575" y="6185611"/>
                <a:chExt cx="213213" cy="158112"/>
              </a:xfrm>
            </p:grpSpPr>
            <p:sp>
              <p:nvSpPr>
                <p:cNvPr id="52" name="Freeform 164">
                  <a:extLst>
                    <a:ext uri="{FF2B5EF4-FFF2-40B4-BE49-F238E27FC236}">
                      <a16:creationId xmlns:a16="http://schemas.microsoft.com/office/drawing/2014/main" id="{8665D016-B6B1-4349-B0C5-3AD28486F4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33875" y="6221545"/>
                  <a:ext cx="47913" cy="57495"/>
                </a:xfrm>
                <a:custGeom>
                  <a:avLst/>
                  <a:gdLst>
                    <a:gd name="T0" fmla="*/ 0 w 21"/>
                    <a:gd name="T1" fmla="*/ 25 h 26"/>
                    <a:gd name="T2" fmla="*/ 2 w 21"/>
                    <a:gd name="T3" fmla="*/ 9 h 26"/>
                    <a:gd name="T4" fmla="*/ 12 w 21"/>
                    <a:gd name="T5" fmla="*/ 1 h 26"/>
                    <a:gd name="T6" fmla="*/ 21 w 21"/>
                    <a:gd name="T7" fmla="*/ 11 h 26"/>
                    <a:gd name="T8" fmla="*/ 19 w 21"/>
                    <a:gd name="T9" fmla="*/ 26 h 26"/>
                    <a:gd name="T10" fmla="*/ 0 w 21"/>
                    <a:gd name="T11" fmla="*/ 2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26">
                      <a:moveTo>
                        <a:pt x="0" y="25"/>
                      </a:move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4"/>
                        <a:pt x="7" y="0"/>
                        <a:pt x="12" y="1"/>
                      </a:cubicBezTo>
                      <a:cubicBezTo>
                        <a:pt x="17" y="1"/>
                        <a:pt x="21" y="6"/>
                        <a:pt x="21" y="11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D8B19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  <p:sp>
              <p:nvSpPr>
                <p:cNvPr id="53" name="Freeform 165">
                  <a:extLst>
                    <a:ext uri="{FF2B5EF4-FFF2-40B4-BE49-F238E27FC236}">
                      <a16:creationId xmlns:a16="http://schemas.microsoft.com/office/drawing/2014/main" id="{4F009CA1-67E7-4454-A269-9C7FD8610C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5545" y="6199985"/>
                  <a:ext cx="45518" cy="76660"/>
                </a:xfrm>
                <a:custGeom>
                  <a:avLst/>
                  <a:gdLst>
                    <a:gd name="T0" fmla="*/ 0 w 21"/>
                    <a:gd name="T1" fmla="*/ 32 h 34"/>
                    <a:gd name="T2" fmla="*/ 2 w 21"/>
                    <a:gd name="T3" fmla="*/ 9 h 34"/>
                    <a:gd name="T4" fmla="*/ 12 w 21"/>
                    <a:gd name="T5" fmla="*/ 1 h 34"/>
                    <a:gd name="T6" fmla="*/ 21 w 21"/>
                    <a:gd name="T7" fmla="*/ 11 h 34"/>
                    <a:gd name="T8" fmla="*/ 18 w 21"/>
                    <a:gd name="T9" fmla="*/ 34 h 34"/>
                    <a:gd name="T10" fmla="*/ 0 w 21"/>
                    <a:gd name="T11" fmla="*/ 3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34">
                      <a:moveTo>
                        <a:pt x="0" y="32"/>
                      </a:move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4"/>
                        <a:pt x="7" y="0"/>
                        <a:pt x="12" y="1"/>
                      </a:cubicBezTo>
                      <a:cubicBezTo>
                        <a:pt x="17" y="1"/>
                        <a:pt x="21" y="6"/>
                        <a:pt x="21" y="11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D8B19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  <p:sp>
              <p:nvSpPr>
                <p:cNvPr id="54" name="Freeform 166">
                  <a:extLst>
                    <a:ext uri="{FF2B5EF4-FFF2-40B4-BE49-F238E27FC236}">
                      <a16:creationId xmlns:a16="http://schemas.microsoft.com/office/drawing/2014/main" id="{E2435A09-E2BC-4917-B51A-2A0F892C16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9302" y="6190403"/>
                  <a:ext cx="50309" cy="76660"/>
                </a:xfrm>
                <a:custGeom>
                  <a:avLst/>
                  <a:gdLst>
                    <a:gd name="T0" fmla="*/ 0 w 22"/>
                    <a:gd name="T1" fmla="*/ 32 h 34"/>
                    <a:gd name="T2" fmla="*/ 2 w 22"/>
                    <a:gd name="T3" fmla="*/ 9 h 34"/>
                    <a:gd name="T4" fmla="*/ 13 w 22"/>
                    <a:gd name="T5" fmla="*/ 1 h 34"/>
                    <a:gd name="T6" fmla="*/ 21 w 22"/>
                    <a:gd name="T7" fmla="*/ 11 h 34"/>
                    <a:gd name="T8" fmla="*/ 19 w 22"/>
                    <a:gd name="T9" fmla="*/ 34 h 34"/>
                    <a:gd name="T10" fmla="*/ 0 w 22"/>
                    <a:gd name="T11" fmla="*/ 3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34">
                      <a:moveTo>
                        <a:pt x="0" y="32"/>
                      </a:move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3" y="4"/>
                        <a:pt x="8" y="0"/>
                        <a:pt x="13" y="1"/>
                      </a:cubicBezTo>
                      <a:cubicBezTo>
                        <a:pt x="18" y="2"/>
                        <a:pt x="22" y="6"/>
                        <a:pt x="21" y="11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D8B19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  <p:sp>
              <p:nvSpPr>
                <p:cNvPr id="55" name="Freeform 167">
                  <a:extLst>
                    <a:ext uri="{FF2B5EF4-FFF2-40B4-BE49-F238E27FC236}">
                      <a16:creationId xmlns:a16="http://schemas.microsoft.com/office/drawing/2014/main" id="{28A9BED6-1C49-4A19-B3DE-B1965A34CA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52423" y="6185611"/>
                  <a:ext cx="47913" cy="86243"/>
                </a:xfrm>
                <a:custGeom>
                  <a:avLst/>
                  <a:gdLst>
                    <a:gd name="T0" fmla="*/ 0 w 22"/>
                    <a:gd name="T1" fmla="*/ 37 h 39"/>
                    <a:gd name="T2" fmla="*/ 3 w 22"/>
                    <a:gd name="T3" fmla="*/ 9 h 39"/>
                    <a:gd name="T4" fmla="*/ 13 w 22"/>
                    <a:gd name="T5" fmla="*/ 1 h 39"/>
                    <a:gd name="T6" fmla="*/ 21 w 22"/>
                    <a:gd name="T7" fmla="*/ 11 h 39"/>
                    <a:gd name="T8" fmla="*/ 19 w 22"/>
                    <a:gd name="T9" fmla="*/ 39 h 39"/>
                    <a:gd name="T10" fmla="*/ 0 w 22"/>
                    <a:gd name="T11" fmla="*/ 37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39">
                      <a:moveTo>
                        <a:pt x="0" y="37"/>
                      </a:move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4"/>
                        <a:pt x="8" y="0"/>
                        <a:pt x="13" y="1"/>
                      </a:cubicBezTo>
                      <a:cubicBezTo>
                        <a:pt x="18" y="1"/>
                        <a:pt x="22" y="6"/>
                        <a:pt x="21" y="11"/>
                      </a:cubicBezTo>
                      <a:cubicBezTo>
                        <a:pt x="19" y="39"/>
                        <a:pt x="19" y="39"/>
                        <a:pt x="19" y="39"/>
                      </a:cubicBez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D8B19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  <p:sp>
              <p:nvSpPr>
                <p:cNvPr id="56" name="Freeform 168">
                  <a:extLst>
                    <a:ext uri="{FF2B5EF4-FFF2-40B4-BE49-F238E27FC236}">
                      <a16:creationId xmlns:a16="http://schemas.microsoft.com/office/drawing/2014/main" id="{CD1801B5-0C97-4788-9456-48A68ED157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68575" y="6252689"/>
                  <a:ext cx="210816" cy="91034"/>
                </a:xfrm>
                <a:custGeom>
                  <a:avLst/>
                  <a:gdLst>
                    <a:gd name="T0" fmla="*/ 94 w 94"/>
                    <a:gd name="T1" fmla="*/ 9 h 41"/>
                    <a:gd name="T2" fmla="*/ 78 w 94"/>
                    <a:gd name="T3" fmla="*/ 33 h 41"/>
                    <a:gd name="T4" fmla="*/ 36 w 94"/>
                    <a:gd name="T5" fmla="*/ 29 h 41"/>
                    <a:gd name="T6" fmla="*/ 0 w 94"/>
                    <a:gd name="T7" fmla="*/ 0 h 41"/>
                    <a:gd name="T8" fmla="*/ 94 w 94"/>
                    <a:gd name="T9" fmla="*/ 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41">
                      <a:moveTo>
                        <a:pt x="94" y="9"/>
                      </a:moveTo>
                      <a:cubicBezTo>
                        <a:pt x="92" y="21"/>
                        <a:pt x="86" y="28"/>
                        <a:pt x="78" y="33"/>
                      </a:cubicBezTo>
                      <a:cubicBezTo>
                        <a:pt x="64" y="41"/>
                        <a:pt x="48" y="39"/>
                        <a:pt x="36" y="29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94" y="9"/>
                      </a:lnTo>
                      <a:close/>
                    </a:path>
                  </a:pathLst>
                </a:custGeom>
                <a:solidFill>
                  <a:srgbClr val="D8B19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</p:grp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5667E9F-5692-4F23-8099-FE35153A57C9}"/>
                  </a:ext>
                </a:extLst>
              </p:cNvPr>
              <p:cNvSpPr/>
              <p:nvPr/>
            </p:nvSpPr>
            <p:spPr bwMode="auto">
              <a:xfrm rot="270270">
                <a:off x="7605522" y="4482616"/>
                <a:ext cx="149264" cy="248536"/>
              </a:xfrm>
              <a:custGeom>
                <a:avLst/>
                <a:gdLst>
                  <a:gd name="connsiteX0" fmla="*/ 64611 w 551090"/>
                  <a:gd name="connsiteY0" fmla="*/ 551258 h 917603"/>
                  <a:gd name="connsiteX1" fmla="*/ 86252 w 551090"/>
                  <a:gd name="connsiteY1" fmla="*/ 558536 h 917603"/>
                  <a:gd name="connsiteX2" fmla="*/ 275545 w 551090"/>
                  <a:gd name="connsiteY2" fmla="*/ 667824 h 917603"/>
                  <a:gd name="connsiteX3" fmla="*/ 464838 w 551090"/>
                  <a:gd name="connsiteY3" fmla="*/ 558535 h 917603"/>
                  <a:gd name="connsiteX4" fmla="*/ 543378 w 551090"/>
                  <a:gd name="connsiteY4" fmla="*/ 579580 h 917603"/>
                  <a:gd name="connsiteX5" fmla="*/ 522333 w 551090"/>
                  <a:gd name="connsiteY5" fmla="*/ 658119 h 917603"/>
                  <a:gd name="connsiteX6" fmla="*/ 390535 w 551090"/>
                  <a:gd name="connsiteY6" fmla="*/ 734213 h 917603"/>
                  <a:gd name="connsiteX7" fmla="*/ 522333 w 551090"/>
                  <a:gd name="connsiteY7" fmla="*/ 810307 h 917603"/>
                  <a:gd name="connsiteX8" fmla="*/ 543378 w 551090"/>
                  <a:gd name="connsiteY8" fmla="*/ 888847 h 917603"/>
                  <a:gd name="connsiteX9" fmla="*/ 464838 w 551090"/>
                  <a:gd name="connsiteY9" fmla="*/ 909891 h 917603"/>
                  <a:gd name="connsiteX10" fmla="*/ 275545 w 551090"/>
                  <a:gd name="connsiteY10" fmla="*/ 800603 h 917603"/>
                  <a:gd name="connsiteX11" fmla="*/ 86252 w 551090"/>
                  <a:gd name="connsiteY11" fmla="*/ 909891 h 917603"/>
                  <a:gd name="connsiteX12" fmla="*/ 7712 w 551090"/>
                  <a:gd name="connsiteY12" fmla="*/ 888847 h 917603"/>
                  <a:gd name="connsiteX13" fmla="*/ 28757 w 551090"/>
                  <a:gd name="connsiteY13" fmla="*/ 810307 h 917603"/>
                  <a:gd name="connsiteX14" fmla="*/ 160555 w 551090"/>
                  <a:gd name="connsiteY14" fmla="*/ 734213 h 917603"/>
                  <a:gd name="connsiteX15" fmla="*/ 28757 w 551090"/>
                  <a:gd name="connsiteY15" fmla="*/ 658120 h 917603"/>
                  <a:gd name="connsiteX16" fmla="*/ 7712 w 551090"/>
                  <a:gd name="connsiteY16" fmla="*/ 579580 h 917603"/>
                  <a:gd name="connsiteX17" fmla="*/ 64611 w 551090"/>
                  <a:gd name="connsiteY17" fmla="*/ 551258 h 917603"/>
                  <a:gd name="connsiteX18" fmla="*/ 390068 w 551090"/>
                  <a:gd name="connsiteY18" fmla="*/ 125780 h 917603"/>
                  <a:gd name="connsiteX19" fmla="*/ 289107 w 551090"/>
                  <a:gd name="connsiteY19" fmla="*/ 226741 h 917603"/>
                  <a:gd name="connsiteX20" fmla="*/ 390068 w 551090"/>
                  <a:gd name="connsiteY20" fmla="*/ 327702 h 917603"/>
                  <a:gd name="connsiteX21" fmla="*/ 491029 w 551090"/>
                  <a:gd name="connsiteY21" fmla="*/ 226741 h 917603"/>
                  <a:gd name="connsiteX22" fmla="*/ 390068 w 551090"/>
                  <a:gd name="connsiteY22" fmla="*/ 125780 h 917603"/>
                  <a:gd name="connsiteX23" fmla="*/ 161020 w 551090"/>
                  <a:gd name="connsiteY23" fmla="*/ 125780 h 917603"/>
                  <a:gd name="connsiteX24" fmla="*/ 60059 w 551090"/>
                  <a:gd name="connsiteY24" fmla="*/ 226741 h 917603"/>
                  <a:gd name="connsiteX25" fmla="*/ 161020 w 551090"/>
                  <a:gd name="connsiteY25" fmla="*/ 327702 h 917603"/>
                  <a:gd name="connsiteX26" fmla="*/ 261981 w 551090"/>
                  <a:gd name="connsiteY26" fmla="*/ 226741 h 917603"/>
                  <a:gd name="connsiteX27" fmla="*/ 161020 w 551090"/>
                  <a:gd name="connsiteY27" fmla="*/ 125780 h 917603"/>
                  <a:gd name="connsiteX28" fmla="*/ 275544 w 551090"/>
                  <a:gd name="connsiteY28" fmla="*/ 0 h 917603"/>
                  <a:gd name="connsiteX29" fmla="*/ 545267 w 551090"/>
                  <a:gd name="connsiteY29" fmla="*/ 269723 h 917603"/>
                  <a:gd name="connsiteX30" fmla="*/ 275544 w 551090"/>
                  <a:gd name="connsiteY30" fmla="*/ 539446 h 917603"/>
                  <a:gd name="connsiteX31" fmla="*/ 5821 w 551090"/>
                  <a:gd name="connsiteY31" fmla="*/ 269723 h 917603"/>
                  <a:gd name="connsiteX32" fmla="*/ 275544 w 551090"/>
                  <a:gd name="connsiteY32" fmla="*/ 0 h 917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1090" h="917603">
                    <a:moveTo>
                      <a:pt x="64611" y="551258"/>
                    </a:moveTo>
                    <a:cubicBezTo>
                      <a:pt x="72024" y="552178"/>
                      <a:pt x="79377" y="554566"/>
                      <a:pt x="86252" y="558536"/>
                    </a:cubicBezTo>
                    <a:lnTo>
                      <a:pt x="275545" y="667824"/>
                    </a:lnTo>
                    <a:lnTo>
                      <a:pt x="464838" y="558535"/>
                    </a:lnTo>
                    <a:cubicBezTo>
                      <a:pt x="492338" y="542658"/>
                      <a:pt x="527501" y="552080"/>
                      <a:pt x="543378" y="579580"/>
                    </a:cubicBezTo>
                    <a:cubicBezTo>
                      <a:pt x="559255" y="607080"/>
                      <a:pt x="549833" y="642242"/>
                      <a:pt x="522333" y="658119"/>
                    </a:cubicBezTo>
                    <a:lnTo>
                      <a:pt x="390535" y="734213"/>
                    </a:lnTo>
                    <a:lnTo>
                      <a:pt x="522333" y="810307"/>
                    </a:lnTo>
                    <a:cubicBezTo>
                      <a:pt x="549833" y="826184"/>
                      <a:pt x="559255" y="861347"/>
                      <a:pt x="543378" y="888847"/>
                    </a:cubicBezTo>
                    <a:cubicBezTo>
                      <a:pt x="527501" y="916346"/>
                      <a:pt x="492338" y="925768"/>
                      <a:pt x="464838" y="909891"/>
                    </a:cubicBezTo>
                    <a:lnTo>
                      <a:pt x="275545" y="800603"/>
                    </a:lnTo>
                    <a:lnTo>
                      <a:pt x="86252" y="909891"/>
                    </a:lnTo>
                    <a:cubicBezTo>
                      <a:pt x="58752" y="925768"/>
                      <a:pt x="23589" y="916347"/>
                      <a:pt x="7712" y="888847"/>
                    </a:cubicBezTo>
                    <a:cubicBezTo>
                      <a:pt x="-8165" y="861347"/>
                      <a:pt x="1257" y="826184"/>
                      <a:pt x="28757" y="810307"/>
                    </a:cubicBezTo>
                    <a:lnTo>
                      <a:pt x="160555" y="734213"/>
                    </a:lnTo>
                    <a:lnTo>
                      <a:pt x="28757" y="658120"/>
                    </a:lnTo>
                    <a:cubicBezTo>
                      <a:pt x="1257" y="642243"/>
                      <a:pt x="-8165" y="607079"/>
                      <a:pt x="7712" y="579580"/>
                    </a:cubicBezTo>
                    <a:cubicBezTo>
                      <a:pt x="19620" y="558954"/>
                      <a:pt x="42376" y="548499"/>
                      <a:pt x="64611" y="551258"/>
                    </a:cubicBezTo>
                    <a:close/>
                    <a:moveTo>
                      <a:pt x="390068" y="125780"/>
                    </a:moveTo>
                    <a:cubicBezTo>
                      <a:pt x="334309" y="125780"/>
                      <a:pt x="289107" y="170982"/>
                      <a:pt x="289107" y="226741"/>
                    </a:cubicBezTo>
                    <a:cubicBezTo>
                      <a:pt x="289107" y="282500"/>
                      <a:pt x="334309" y="327702"/>
                      <a:pt x="390068" y="327702"/>
                    </a:cubicBezTo>
                    <a:cubicBezTo>
                      <a:pt x="445827" y="327702"/>
                      <a:pt x="491029" y="282500"/>
                      <a:pt x="491029" y="226741"/>
                    </a:cubicBezTo>
                    <a:cubicBezTo>
                      <a:pt x="491029" y="170982"/>
                      <a:pt x="445827" y="125780"/>
                      <a:pt x="390068" y="125780"/>
                    </a:cubicBezTo>
                    <a:close/>
                    <a:moveTo>
                      <a:pt x="161020" y="125780"/>
                    </a:moveTo>
                    <a:cubicBezTo>
                      <a:pt x="105261" y="125780"/>
                      <a:pt x="60059" y="170982"/>
                      <a:pt x="60059" y="226741"/>
                    </a:cubicBezTo>
                    <a:cubicBezTo>
                      <a:pt x="60059" y="282500"/>
                      <a:pt x="105261" y="327702"/>
                      <a:pt x="161020" y="327702"/>
                    </a:cubicBezTo>
                    <a:cubicBezTo>
                      <a:pt x="216779" y="327702"/>
                      <a:pt x="261981" y="282500"/>
                      <a:pt x="261981" y="226741"/>
                    </a:cubicBezTo>
                    <a:cubicBezTo>
                      <a:pt x="261981" y="170982"/>
                      <a:pt x="216779" y="125780"/>
                      <a:pt x="161020" y="125780"/>
                    </a:cubicBezTo>
                    <a:close/>
                    <a:moveTo>
                      <a:pt x="275544" y="0"/>
                    </a:moveTo>
                    <a:cubicBezTo>
                      <a:pt x="424508" y="0"/>
                      <a:pt x="545267" y="120759"/>
                      <a:pt x="545267" y="269723"/>
                    </a:cubicBezTo>
                    <a:cubicBezTo>
                      <a:pt x="545267" y="418687"/>
                      <a:pt x="424508" y="539446"/>
                      <a:pt x="275544" y="539446"/>
                    </a:cubicBezTo>
                    <a:cubicBezTo>
                      <a:pt x="126580" y="539446"/>
                      <a:pt x="5821" y="418687"/>
                      <a:pt x="5821" y="269723"/>
                    </a:cubicBezTo>
                    <a:cubicBezTo>
                      <a:pt x="5821" y="120759"/>
                      <a:pt x="126580" y="0"/>
                      <a:pt x="275544" y="0"/>
                    </a:cubicBezTo>
                    <a:close/>
                  </a:path>
                </a:pathLst>
              </a:custGeom>
              <a:solidFill>
                <a:srgbClr val="D5D6D7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0" tIns="60918" rIns="0" bIns="609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18002">
                  <a:defRPr/>
                </a:pPr>
                <a:endParaRPr lang="en-US" sz="2614" dirty="0">
                  <a:gradFill>
                    <a:gsLst>
                      <a:gs pos="5439">
                        <a:srgbClr val="F8F8F8"/>
                      </a:gs>
                      <a:gs pos="10000">
                        <a:srgbClr val="F8F8F8"/>
                      </a:gs>
                    </a:gsLst>
                    <a:lin ang="5400000" scaled="0"/>
                  </a:gradFill>
                  <a:latin typeface="Segoe UI"/>
                </a:endParaRP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F150C66-2B30-4F83-8DBE-40F30AAC12C2}"/>
                </a:ext>
              </a:extLst>
            </p:cNvPr>
            <p:cNvGrpSpPr/>
            <p:nvPr/>
          </p:nvGrpSpPr>
          <p:grpSpPr>
            <a:xfrm rot="21356027">
              <a:off x="5555812" y="4106681"/>
              <a:ext cx="514980" cy="147137"/>
              <a:chOff x="2476501" y="1549401"/>
              <a:chExt cx="288925" cy="82550"/>
            </a:xfrm>
          </p:grpSpPr>
          <p:sp>
            <p:nvSpPr>
              <p:cNvPr id="43" name="Oval 27">
                <a:extLst>
                  <a:ext uri="{FF2B5EF4-FFF2-40B4-BE49-F238E27FC236}">
                    <a16:creationId xmlns:a16="http://schemas.microsoft.com/office/drawing/2014/main" id="{6C4F9402-9361-4E9D-9671-CD15E5A45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6351" y="1563688"/>
                <a:ext cx="23813" cy="238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44" name="Oval 28">
                <a:extLst>
                  <a:ext uri="{FF2B5EF4-FFF2-40B4-BE49-F238E27FC236}">
                    <a16:creationId xmlns:a16="http://schemas.microsoft.com/office/drawing/2014/main" id="{6FFE33A2-7374-4AE6-A131-CC46C4ED27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8588" y="1563688"/>
                <a:ext cx="23813" cy="238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45" name="Freeform 35">
                <a:extLst>
                  <a:ext uri="{FF2B5EF4-FFF2-40B4-BE49-F238E27FC236}">
                    <a16:creationId xmlns:a16="http://schemas.microsoft.com/office/drawing/2014/main" id="{7FF3E69B-3ABB-4E5C-8123-BBD3930829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6501" y="1549401"/>
                <a:ext cx="288925" cy="82550"/>
              </a:xfrm>
              <a:custGeom>
                <a:avLst/>
                <a:gdLst>
                  <a:gd name="T0" fmla="*/ 192 w 194"/>
                  <a:gd name="T1" fmla="*/ 4 h 55"/>
                  <a:gd name="T2" fmla="*/ 191 w 194"/>
                  <a:gd name="T3" fmla="*/ 4 h 55"/>
                  <a:gd name="T4" fmla="*/ 186 w 194"/>
                  <a:gd name="T5" fmla="*/ 3 h 55"/>
                  <a:gd name="T6" fmla="*/ 175 w 194"/>
                  <a:gd name="T7" fmla="*/ 1 h 55"/>
                  <a:gd name="T8" fmla="*/ 153 w 194"/>
                  <a:gd name="T9" fmla="*/ 0 h 55"/>
                  <a:gd name="T10" fmla="*/ 120 w 194"/>
                  <a:gd name="T11" fmla="*/ 3 h 55"/>
                  <a:gd name="T12" fmla="*/ 107 w 194"/>
                  <a:gd name="T13" fmla="*/ 5 h 55"/>
                  <a:gd name="T14" fmla="*/ 97 w 194"/>
                  <a:gd name="T15" fmla="*/ 5 h 55"/>
                  <a:gd name="T16" fmla="*/ 87 w 194"/>
                  <a:gd name="T17" fmla="*/ 5 h 55"/>
                  <a:gd name="T18" fmla="*/ 74 w 194"/>
                  <a:gd name="T19" fmla="*/ 3 h 55"/>
                  <a:gd name="T20" fmla="*/ 42 w 194"/>
                  <a:gd name="T21" fmla="*/ 0 h 55"/>
                  <a:gd name="T22" fmla="*/ 18 w 194"/>
                  <a:gd name="T23" fmla="*/ 1 h 55"/>
                  <a:gd name="T24" fmla="*/ 8 w 194"/>
                  <a:gd name="T25" fmla="*/ 3 h 55"/>
                  <a:gd name="T26" fmla="*/ 3 w 194"/>
                  <a:gd name="T27" fmla="*/ 4 h 55"/>
                  <a:gd name="T28" fmla="*/ 2 w 194"/>
                  <a:gd name="T29" fmla="*/ 4 h 55"/>
                  <a:gd name="T30" fmla="*/ 0 w 194"/>
                  <a:gd name="T31" fmla="*/ 7 h 55"/>
                  <a:gd name="T32" fmla="*/ 0 w 194"/>
                  <a:gd name="T33" fmla="*/ 14 h 55"/>
                  <a:gd name="T34" fmla="*/ 2 w 194"/>
                  <a:gd name="T35" fmla="*/ 16 h 55"/>
                  <a:gd name="T36" fmla="*/ 5 w 194"/>
                  <a:gd name="T37" fmla="*/ 18 h 55"/>
                  <a:gd name="T38" fmla="*/ 11 w 194"/>
                  <a:gd name="T39" fmla="*/ 39 h 55"/>
                  <a:gd name="T40" fmla="*/ 12 w 194"/>
                  <a:gd name="T41" fmla="*/ 42 h 55"/>
                  <a:gd name="T42" fmla="*/ 17 w 194"/>
                  <a:gd name="T43" fmla="*/ 48 h 55"/>
                  <a:gd name="T44" fmla="*/ 17 w 194"/>
                  <a:gd name="T45" fmla="*/ 48 h 55"/>
                  <a:gd name="T46" fmla="*/ 17 w 194"/>
                  <a:gd name="T47" fmla="*/ 48 h 55"/>
                  <a:gd name="T48" fmla="*/ 42 w 194"/>
                  <a:gd name="T49" fmla="*/ 55 h 55"/>
                  <a:gd name="T50" fmla="*/ 79 w 194"/>
                  <a:gd name="T51" fmla="*/ 41 h 55"/>
                  <a:gd name="T52" fmla="*/ 86 w 194"/>
                  <a:gd name="T53" fmla="*/ 30 h 55"/>
                  <a:gd name="T54" fmla="*/ 93 w 194"/>
                  <a:gd name="T55" fmla="*/ 19 h 55"/>
                  <a:gd name="T56" fmla="*/ 97 w 194"/>
                  <a:gd name="T57" fmla="*/ 18 h 55"/>
                  <a:gd name="T58" fmla="*/ 116 w 194"/>
                  <a:gd name="T59" fmla="*/ 41 h 55"/>
                  <a:gd name="T60" fmla="*/ 152 w 194"/>
                  <a:gd name="T61" fmla="*/ 55 h 55"/>
                  <a:gd name="T62" fmla="*/ 177 w 194"/>
                  <a:gd name="T63" fmla="*/ 48 h 55"/>
                  <a:gd name="T64" fmla="*/ 177 w 194"/>
                  <a:gd name="T65" fmla="*/ 48 h 55"/>
                  <a:gd name="T66" fmla="*/ 181 w 194"/>
                  <a:gd name="T67" fmla="*/ 44 h 55"/>
                  <a:gd name="T68" fmla="*/ 184 w 194"/>
                  <a:gd name="T69" fmla="*/ 39 h 55"/>
                  <a:gd name="T70" fmla="*/ 189 w 194"/>
                  <a:gd name="T71" fmla="*/ 18 h 55"/>
                  <a:gd name="T72" fmla="*/ 191 w 194"/>
                  <a:gd name="T73" fmla="*/ 16 h 55"/>
                  <a:gd name="T74" fmla="*/ 194 w 194"/>
                  <a:gd name="T75" fmla="*/ 14 h 55"/>
                  <a:gd name="T76" fmla="*/ 194 w 194"/>
                  <a:gd name="T77" fmla="*/ 7 h 55"/>
                  <a:gd name="T78" fmla="*/ 192 w 194"/>
                  <a:gd name="T79" fmla="*/ 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4" h="55">
                    <a:moveTo>
                      <a:pt x="192" y="4"/>
                    </a:moveTo>
                    <a:cubicBezTo>
                      <a:pt x="192" y="4"/>
                      <a:pt x="192" y="4"/>
                      <a:pt x="191" y="4"/>
                    </a:cubicBezTo>
                    <a:cubicBezTo>
                      <a:pt x="191" y="4"/>
                      <a:pt x="189" y="3"/>
                      <a:pt x="186" y="3"/>
                    </a:cubicBezTo>
                    <a:cubicBezTo>
                      <a:pt x="183" y="2"/>
                      <a:pt x="179" y="2"/>
                      <a:pt x="175" y="1"/>
                    </a:cubicBezTo>
                    <a:cubicBezTo>
                      <a:pt x="168" y="0"/>
                      <a:pt x="160" y="0"/>
                      <a:pt x="153" y="0"/>
                    </a:cubicBezTo>
                    <a:cubicBezTo>
                      <a:pt x="142" y="0"/>
                      <a:pt x="130" y="1"/>
                      <a:pt x="120" y="3"/>
                    </a:cubicBezTo>
                    <a:cubicBezTo>
                      <a:pt x="113" y="4"/>
                      <a:pt x="107" y="5"/>
                      <a:pt x="107" y="5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7" y="5"/>
                      <a:pt x="87" y="5"/>
                      <a:pt x="87" y="5"/>
                    </a:cubicBezTo>
                    <a:cubicBezTo>
                      <a:pt x="87" y="5"/>
                      <a:pt x="82" y="4"/>
                      <a:pt x="74" y="3"/>
                    </a:cubicBezTo>
                    <a:cubicBezTo>
                      <a:pt x="65" y="1"/>
                      <a:pt x="52" y="0"/>
                      <a:pt x="42" y="0"/>
                    </a:cubicBezTo>
                    <a:cubicBezTo>
                      <a:pt x="34" y="0"/>
                      <a:pt x="25" y="0"/>
                      <a:pt x="18" y="1"/>
                    </a:cubicBezTo>
                    <a:cubicBezTo>
                      <a:pt x="14" y="2"/>
                      <a:pt x="11" y="2"/>
                      <a:pt x="8" y="3"/>
                    </a:cubicBezTo>
                    <a:cubicBezTo>
                      <a:pt x="5" y="3"/>
                      <a:pt x="3" y="4"/>
                      <a:pt x="3" y="4"/>
                    </a:cubicBezTo>
                    <a:cubicBezTo>
                      <a:pt x="3" y="4"/>
                      <a:pt x="3" y="4"/>
                      <a:pt x="2" y="4"/>
                    </a:cubicBezTo>
                    <a:cubicBezTo>
                      <a:pt x="2" y="4"/>
                      <a:pt x="0" y="5"/>
                      <a:pt x="0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6"/>
                      <a:pt x="2" y="16"/>
                    </a:cubicBezTo>
                    <a:cubicBezTo>
                      <a:pt x="3" y="16"/>
                      <a:pt x="5" y="17"/>
                      <a:pt x="5" y="18"/>
                    </a:cubicBezTo>
                    <a:cubicBezTo>
                      <a:pt x="7" y="20"/>
                      <a:pt x="9" y="31"/>
                      <a:pt x="11" y="39"/>
                    </a:cubicBezTo>
                    <a:cubicBezTo>
                      <a:pt x="11" y="40"/>
                      <a:pt x="11" y="41"/>
                      <a:pt x="12" y="42"/>
                    </a:cubicBezTo>
                    <a:cubicBezTo>
                      <a:pt x="13" y="44"/>
                      <a:pt x="15" y="46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22" y="52"/>
                      <a:pt x="30" y="55"/>
                      <a:pt x="42" y="55"/>
                    </a:cubicBezTo>
                    <a:cubicBezTo>
                      <a:pt x="61" y="55"/>
                      <a:pt x="70" y="52"/>
                      <a:pt x="79" y="41"/>
                    </a:cubicBezTo>
                    <a:cubicBezTo>
                      <a:pt x="82" y="37"/>
                      <a:pt x="84" y="33"/>
                      <a:pt x="86" y="30"/>
                    </a:cubicBezTo>
                    <a:cubicBezTo>
                      <a:pt x="88" y="25"/>
                      <a:pt x="90" y="21"/>
                      <a:pt x="93" y="19"/>
                    </a:cubicBezTo>
                    <a:cubicBezTo>
                      <a:pt x="94" y="18"/>
                      <a:pt x="95" y="18"/>
                      <a:pt x="97" y="18"/>
                    </a:cubicBezTo>
                    <a:cubicBezTo>
                      <a:pt x="106" y="18"/>
                      <a:pt x="107" y="30"/>
                      <a:pt x="116" y="41"/>
                    </a:cubicBezTo>
                    <a:cubicBezTo>
                      <a:pt x="124" y="52"/>
                      <a:pt x="133" y="55"/>
                      <a:pt x="152" y="55"/>
                    </a:cubicBezTo>
                    <a:cubicBezTo>
                      <a:pt x="164" y="55"/>
                      <a:pt x="172" y="52"/>
                      <a:pt x="177" y="48"/>
                    </a:cubicBezTo>
                    <a:cubicBezTo>
                      <a:pt x="177" y="48"/>
                      <a:pt x="177" y="48"/>
                      <a:pt x="177" y="48"/>
                    </a:cubicBezTo>
                    <a:cubicBezTo>
                      <a:pt x="179" y="47"/>
                      <a:pt x="180" y="46"/>
                      <a:pt x="181" y="44"/>
                    </a:cubicBezTo>
                    <a:cubicBezTo>
                      <a:pt x="183" y="43"/>
                      <a:pt x="183" y="41"/>
                      <a:pt x="184" y="39"/>
                    </a:cubicBezTo>
                    <a:cubicBezTo>
                      <a:pt x="185" y="31"/>
                      <a:pt x="187" y="20"/>
                      <a:pt x="189" y="18"/>
                    </a:cubicBezTo>
                    <a:cubicBezTo>
                      <a:pt x="190" y="17"/>
                      <a:pt x="191" y="17"/>
                      <a:pt x="191" y="16"/>
                    </a:cubicBezTo>
                    <a:cubicBezTo>
                      <a:pt x="193" y="16"/>
                      <a:pt x="194" y="15"/>
                      <a:pt x="194" y="14"/>
                    </a:cubicBezTo>
                    <a:cubicBezTo>
                      <a:pt x="194" y="7"/>
                      <a:pt x="194" y="7"/>
                      <a:pt x="194" y="7"/>
                    </a:cubicBezTo>
                    <a:cubicBezTo>
                      <a:pt x="194" y="4"/>
                      <a:pt x="192" y="4"/>
                      <a:pt x="192" y="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46" name="Freeform 36">
                <a:extLst>
                  <a:ext uri="{FF2B5EF4-FFF2-40B4-BE49-F238E27FC236}">
                    <a16:creationId xmlns:a16="http://schemas.microsoft.com/office/drawing/2014/main" id="{A2DE85E4-802B-4C79-91DA-020556E73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1263" y="1563688"/>
                <a:ext cx="12700" cy="3175"/>
              </a:xfrm>
              <a:custGeom>
                <a:avLst/>
                <a:gdLst>
                  <a:gd name="T0" fmla="*/ 4 w 8"/>
                  <a:gd name="T1" fmla="*/ 2 h 2"/>
                  <a:gd name="T2" fmla="*/ 0 w 8"/>
                  <a:gd name="T3" fmla="*/ 1 h 2"/>
                  <a:gd name="T4" fmla="*/ 4 w 8"/>
                  <a:gd name="T5" fmla="*/ 0 h 2"/>
                  <a:gd name="T6" fmla="*/ 8 w 8"/>
                  <a:gd name="T7" fmla="*/ 1 h 2"/>
                  <a:gd name="T8" fmla="*/ 4 w 8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4" y="2"/>
                    </a:moveTo>
                    <a:cubicBezTo>
                      <a:pt x="2" y="2"/>
                      <a:pt x="1" y="2"/>
                      <a:pt x="0" y="1"/>
                    </a:cubicBezTo>
                    <a:cubicBezTo>
                      <a:pt x="1" y="0"/>
                      <a:pt x="2" y="0"/>
                      <a:pt x="4" y="0"/>
                    </a:cubicBezTo>
                    <a:cubicBezTo>
                      <a:pt x="5" y="0"/>
                      <a:pt x="7" y="0"/>
                      <a:pt x="8" y="1"/>
                    </a:cubicBezTo>
                    <a:cubicBezTo>
                      <a:pt x="7" y="2"/>
                      <a:pt x="5" y="2"/>
                      <a:pt x="4" y="2"/>
                    </a:cubicBezTo>
                    <a:close/>
                  </a:path>
                </a:pathLst>
              </a:custGeom>
              <a:solidFill>
                <a:srgbClr val="B6B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47" name="Freeform 37">
                <a:extLst>
                  <a:ext uri="{FF2B5EF4-FFF2-40B4-BE49-F238E27FC236}">
                    <a16:creationId xmlns:a16="http://schemas.microsoft.com/office/drawing/2014/main" id="{9EE8C517-3067-4985-8847-0DACBD3EFE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9551" y="1563688"/>
                <a:ext cx="12700" cy="3175"/>
              </a:xfrm>
              <a:custGeom>
                <a:avLst/>
                <a:gdLst>
                  <a:gd name="T0" fmla="*/ 5 w 9"/>
                  <a:gd name="T1" fmla="*/ 2 h 2"/>
                  <a:gd name="T2" fmla="*/ 0 w 9"/>
                  <a:gd name="T3" fmla="*/ 1 h 2"/>
                  <a:gd name="T4" fmla="*/ 5 w 9"/>
                  <a:gd name="T5" fmla="*/ 0 h 2"/>
                  <a:gd name="T6" fmla="*/ 9 w 9"/>
                  <a:gd name="T7" fmla="*/ 1 h 2"/>
                  <a:gd name="T8" fmla="*/ 5 w 9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">
                    <a:moveTo>
                      <a:pt x="5" y="2"/>
                    </a:moveTo>
                    <a:cubicBezTo>
                      <a:pt x="3" y="2"/>
                      <a:pt x="2" y="2"/>
                      <a:pt x="0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6" y="0"/>
                      <a:pt x="7" y="0"/>
                      <a:pt x="9" y="1"/>
                    </a:cubicBezTo>
                    <a:cubicBezTo>
                      <a:pt x="7" y="2"/>
                      <a:pt x="6" y="2"/>
                      <a:pt x="5" y="2"/>
                    </a:cubicBezTo>
                    <a:close/>
                  </a:path>
                </a:pathLst>
              </a:custGeom>
              <a:solidFill>
                <a:srgbClr val="B6B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6FC05C0-2BF0-49C7-9BF4-54CE22C439BB}"/>
              </a:ext>
            </a:extLst>
          </p:cNvPr>
          <p:cNvGrpSpPr/>
          <p:nvPr/>
        </p:nvGrpSpPr>
        <p:grpSpPr>
          <a:xfrm>
            <a:off x="7662005" y="6448611"/>
            <a:ext cx="2328655" cy="1481627"/>
            <a:chOff x="2515255" y="5045290"/>
            <a:chExt cx="2225595" cy="1416057"/>
          </a:xfrm>
        </p:grpSpPr>
        <p:sp>
          <p:nvSpPr>
            <p:cNvPr id="71" name="Freeform 28">
              <a:extLst>
                <a:ext uri="{FF2B5EF4-FFF2-40B4-BE49-F238E27FC236}">
                  <a16:creationId xmlns:a16="http://schemas.microsoft.com/office/drawing/2014/main" id="{2572746D-642A-43F9-8946-9C79D7113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255" y="5224962"/>
              <a:ext cx="1085222" cy="1205004"/>
            </a:xfrm>
            <a:custGeom>
              <a:avLst/>
              <a:gdLst>
                <a:gd name="T0" fmla="*/ 442 w 482"/>
                <a:gd name="T1" fmla="*/ 431 h 539"/>
                <a:gd name="T2" fmla="*/ 281 w 482"/>
                <a:gd name="T3" fmla="*/ 524 h 539"/>
                <a:gd name="T4" fmla="*/ 201 w 482"/>
                <a:gd name="T5" fmla="*/ 524 h 539"/>
                <a:gd name="T6" fmla="*/ 40 w 482"/>
                <a:gd name="T7" fmla="*/ 431 h 539"/>
                <a:gd name="T8" fmla="*/ 0 w 482"/>
                <a:gd name="T9" fmla="*/ 362 h 539"/>
                <a:gd name="T10" fmla="*/ 0 w 482"/>
                <a:gd name="T11" fmla="*/ 176 h 539"/>
                <a:gd name="T12" fmla="*/ 40 w 482"/>
                <a:gd name="T13" fmla="*/ 107 h 539"/>
                <a:gd name="T14" fmla="*/ 201 w 482"/>
                <a:gd name="T15" fmla="*/ 14 h 539"/>
                <a:gd name="T16" fmla="*/ 281 w 482"/>
                <a:gd name="T17" fmla="*/ 14 h 539"/>
                <a:gd name="T18" fmla="*/ 442 w 482"/>
                <a:gd name="T19" fmla="*/ 107 h 539"/>
                <a:gd name="T20" fmla="*/ 482 w 482"/>
                <a:gd name="T21" fmla="*/ 176 h 539"/>
                <a:gd name="T22" fmla="*/ 482 w 482"/>
                <a:gd name="T23" fmla="*/ 362 h 539"/>
                <a:gd name="T24" fmla="*/ 442 w 482"/>
                <a:gd name="T25" fmla="*/ 431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2" h="539">
                  <a:moveTo>
                    <a:pt x="442" y="431"/>
                  </a:moveTo>
                  <a:cubicBezTo>
                    <a:pt x="281" y="524"/>
                    <a:pt x="281" y="524"/>
                    <a:pt x="281" y="524"/>
                  </a:cubicBezTo>
                  <a:cubicBezTo>
                    <a:pt x="256" y="539"/>
                    <a:pt x="226" y="539"/>
                    <a:pt x="201" y="524"/>
                  </a:cubicBezTo>
                  <a:cubicBezTo>
                    <a:pt x="40" y="431"/>
                    <a:pt x="40" y="431"/>
                    <a:pt x="40" y="431"/>
                  </a:cubicBezTo>
                  <a:cubicBezTo>
                    <a:pt x="15" y="417"/>
                    <a:pt x="0" y="391"/>
                    <a:pt x="0" y="36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48"/>
                    <a:pt x="15" y="121"/>
                    <a:pt x="40" y="107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26" y="0"/>
                    <a:pt x="256" y="0"/>
                    <a:pt x="281" y="14"/>
                  </a:cubicBezTo>
                  <a:cubicBezTo>
                    <a:pt x="442" y="107"/>
                    <a:pt x="442" y="107"/>
                    <a:pt x="442" y="107"/>
                  </a:cubicBezTo>
                  <a:cubicBezTo>
                    <a:pt x="467" y="121"/>
                    <a:pt x="482" y="148"/>
                    <a:pt x="482" y="176"/>
                  </a:cubicBezTo>
                  <a:cubicBezTo>
                    <a:pt x="482" y="362"/>
                    <a:pt x="482" y="362"/>
                    <a:pt x="482" y="362"/>
                  </a:cubicBezTo>
                  <a:cubicBezTo>
                    <a:pt x="482" y="391"/>
                    <a:pt x="467" y="417"/>
                    <a:pt x="442" y="431"/>
                  </a:cubicBezTo>
                </a:path>
              </a:pathLst>
            </a:custGeom>
            <a:solidFill>
              <a:srgbClr val="A379AE">
                <a:alpha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72" name="Freeform 29">
              <a:extLst>
                <a:ext uri="{FF2B5EF4-FFF2-40B4-BE49-F238E27FC236}">
                  <a16:creationId xmlns:a16="http://schemas.microsoft.com/office/drawing/2014/main" id="{6E289B11-FE25-4629-8C9B-1CD739C31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3148" y="5895739"/>
              <a:ext cx="495897" cy="534227"/>
            </a:xfrm>
            <a:custGeom>
              <a:avLst/>
              <a:gdLst>
                <a:gd name="T0" fmla="*/ 0 w 221"/>
                <a:gd name="T1" fmla="*/ 0 h 239"/>
                <a:gd name="T2" fmla="*/ 0 w 221"/>
                <a:gd name="T3" fmla="*/ 179 h 239"/>
                <a:gd name="T4" fmla="*/ 78 w 221"/>
                <a:gd name="T5" fmla="*/ 224 h 239"/>
                <a:gd name="T6" fmla="*/ 158 w 221"/>
                <a:gd name="T7" fmla="*/ 224 h 239"/>
                <a:gd name="T8" fmla="*/ 221 w 221"/>
                <a:gd name="T9" fmla="*/ 188 h 239"/>
                <a:gd name="T10" fmla="*/ 221 w 221"/>
                <a:gd name="T11" fmla="*/ 0 h 239"/>
                <a:gd name="T12" fmla="*/ 0 w 221"/>
                <a:gd name="T1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9">
                  <a:moveTo>
                    <a:pt x="0" y="0"/>
                  </a:moveTo>
                  <a:cubicBezTo>
                    <a:pt x="0" y="179"/>
                    <a:pt x="0" y="179"/>
                    <a:pt x="0" y="179"/>
                  </a:cubicBezTo>
                  <a:cubicBezTo>
                    <a:pt x="78" y="224"/>
                    <a:pt x="78" y="224"/>
                    <a:pt x="78" y="224"/>
                  </a:cubicBezTo>
                  <a:cubicBezTo>
                    <a:pt x="103" y="239"/>
                    <a:pt x="133" y="239"/>
                    <a:pt x="158" y="224"/>
                  </a:cubicBezTo>
                  <a:cubicBezTo>
                    <a:pt x="221" y="188"/>
                    <a:pt x="221" y="188"/>
                    <a:pt x="221" y="188"/>
                  </a:cubicBezTo>
                  <a:cubicBezTo>
                    <a:pt x="221" y="0"/>
                    <a:pt x="221" y="0"/>
                    <a:pt x="2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73" name="Freeform 87">
              <a:extLst>
                <a:ext uri="{FF2B5EF4-FFF2-40B4-BE49-F238E27FC236}">
                  <a16:creationId xmlns:a16="http://schemas.microsoft.com/office/drawing/2014/main" id="{B8380F1E-DE88-46B2-BCBF-00D386ECF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6341" y="5866991"/>
              <a:ext cx="189256" cy="481523"/>
            </a:xfrm>
            <a:custGeom>
              <a:avLst/>
              <a:gdLst>
                <a:gd name="T0" fmla="*/ 72 w 85"/>
                <a:gd name="T1" fmla="*/ 0 h 215"/>
                <a:gd name="T2" fmla="*/ 14 w 85"/>
                <a:gd name="T3" fmla="*/ 0 h 215"/>
                <a:gd name="T4" fmla="*/ 27 w 85"/>
                <a:gd name="T5" fmla="*/ 121 h 215"/>
                <a:gd name="T6" fmla="*/ 27 w 85"/>
                <a:gd name="T7" fmla="*/ 121 h 215"/>
                <a:gd name="T8" fmla="*/ 0 w 85"/>
                <a:gd name="T9" fmla="*/ 215 h 215"/>
                <a:gd name="T10" fmla="*/ 70 w 85"/>
                <a:gd name="T11" fmla="*/ 174 h 215"/>
                <a:gd name="T12" fmla="*/ 83 w 85"/>
                <a:gd name="T13" fmla="*/ 134 h 215"/>
                <a:gd name="T14" fmla="*/ 85 w 85"/>
                <a:gd name="T15" fmla="*/ 112 h 215"/>
                <a:gd name="T16" fmla="*/ 72 w 85"/>
                <a:gd name="T17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215">
                  <a:moveTo>
                    <a:pt x="72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70" y="174"/>
                    <a:pt x="70" y="174"/>
                    <a:pt x="70" y="17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5" y="127"/>
                    <a:pt x="85" y="119"/>
                    <a:pt x="85" y="112"/>
                  </a:cubicBezTo>
                  <a:cubicBezTo>
                    <a:pt x="72" y="0"/>
                    <a:pt x="72" y="0"/>
                    <a:pt x="72" y="0"/>
                  </a:cubicBezTo>
                </a:path>
              </a:pathLst>
            </a:custGeom>
            <a:solidFill>
              <a:srgbClr val="F7D7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74" name="Freeform 88">
              <a:extLst>
                <a:ext uri="{FF2B5EF4-FFF2-40B4-BE49-F238E27FC236}">
                  <a16:creationId xmlns:a16="http://schemas.microsoft.com/office/drawing/2014/main" id="{5150FA3B-DF9E-4DCA-A406-A8FFDD0CB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8158" y="5644198"/>
              <a:ext cx="733063" cy="342576"/>
            </a:xfrm>
            <a:custGeom>
              <a:avLst/>
              <a:gdLst>
                <a:gd name="T0" fmla="*/ 326 w 326"/>
                <a:gd name="T1" fmla="*/ 153 h 153"/>
                <a:gd name="T2" fmla="*/ 316 w 326"/>
                <a:gd name="T3" fmla="*/ 57 h 153"/>
                <a:gd name="T4" fmla="*/ 250 w 326"/>
                <a:gd name="T5" fmla="*/ 0 h 153"/>
                <a:gd name="T6" fmla="*/ 80 w 326"/>
                <a:gd name="T7" fmla="*/ 0 h 153"/>
                <a:gd name="T8" fmla="*/ 14 w 326"/>
                <a:gd name="T9" fmla="*/ 57 h 153"/>
                <a:gd name="T10" fmla="*/ 0 w 326"/>
                <a:gd name="T11" fmla="*/ 153 h 153"/>
                <a:gd name="T12" fmla="*/ 326 w 326"/>
                <a:gd name="T13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6" h="153">
                  <a:moveTo>
                    <a:pt x="326" y="153"/>
                  </a:moveTo>
                  <a:cubicBezTo>
                    <a:pt x="316" y="57"/>
                    <a:pt x="316" y="57"/>
                    <a:pt x="316" y="57"/>
                  </a:cubicBezTo>
                  <a:cubicBezTo>
                    <a:pt x="311" y="24"/>
                    <a:pt x="283" y="0"/>
                    <a:pt x="25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7" y="0"/>
                    <a:pt x="19" y="24"/>
                    <a:pt x="14" y="57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326" y="153"/>
                    <a:pt x="326" y="153"/>
                    <a:pt x="326" y="153"/>
                  </a:cubicBezTo>
                </a:path>
              </a:pathLst>
            </a:custGeom>
            <a:solidFill>
              <a:srgbClr val="F7D7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75" name="Freeform 89">
              <a:extLst>
                <a:ext uri="{FF2B5EF4-FFF2-40B4-BE49-F238E27FC236}">
                  <a16:creationId xmlns:a16="http://schemas.microsoft.com/office/drawing/2014/main" id="{E00ED6EC-5145-495D-84D9-10827373E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8158" y="5644198"/>
              <a:ext cx="733063" cy="347368"/>
            </a:xfrm>
            <a:custGeom>
              <a:avLst/>
              <a:gdLst>
                <a:gd name="T0" fmla="*/ 326 w 326"/>
                <a:gd name="T1" fmla="*/ 156 h 156"/>
                <a:gd name="T2" fmla="*/ 316 w 326"/>
                <a:gd name="T3" fmla="*/ 57 h 156"/>
                <a:gd name="T4" fmla="*/ 250 w 326"/>
                <a:gd name="T5" fmla="*/ 0 h 156"/>
                <a:gd name="T6" fmla="*/ 80 w 326"/>
                <a:gd name="T7" fmla="*/ 0 h 156"/>
                <a:gd name="T8" fmla="*/ 14 w 326"/>
                <a:gd name="T9" fmla="*/ 57 h 156"/>
                <a:gd name="T10" fmla="*/ 0 w 326"/>
                <a:gd name="T11" fmla="*/ 153 h 156"/>
                <a:gd name="T12" fmla="*/ 326 w 326"/>
                <a:gd name="T13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6" h="156">
                  <a:moveTo>
                    <a:pt x="326" y="156"/>
                  </a:moveTo>
                  <a:cubicBezTo>
                    <a:pt x="316" y="57"/>
                    <a:pt x="316" y="57"/>
                    <a:pt x="316" y="57"/>
                  </a:cubicBezTo>
                  <a:cubicBezTo>
                    <a:pt x="311" y="24"/>
                    <a:pt x="283" y="0"/>
                    <a:pt x="25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7" y="0"/>
                    <a:pt x="19" y="24"/>
                    <a:pt x="14" y="57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326" y="156"/>
                    <a:pt x="326" y="156"/>
                    <a:pt x="326" y="156"/>
                  </a:cubicBezTo>
                </a:path>
              </a:pathLst>
            </a:custGeom>
            <a:solidFill>
              <a:srgbClr val="67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76" name="Freeform 90">
              <a:extLst>
                <a:ext uri="{FF2B5EF4-FFF2-40B4-BE49-F238E27FC236}">
                  <a16:creationId xmlns:a16="http://schemas.microsoft.com/office/drawing/2014/main" id="{269B06CD-A116-4C4C-8DD0-84DEAB677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7940" y="5045290"/>
              <a:ext cx="529435" cy="539018"/>
            </a:xfrm>
            <a:custGeom>
              <a:avLst/>
              <a:gdLst>
                <a:gd name="T0" fmla="*/ 230 w 235"/>
                <a:gd name="T1" fmla="*/ 128 h 242"/>
                <a:gd name="T2" fmla="*/ 128 w 235"/>
                <a:gd name="T3" fmla="*/ 5 h 242"/>
                <a:gd name="T4" fmla="*/ 6 w 235"/>
                <a:gd name="T5" fmla="*/ 107 h 242"/>
                <a:gd name="T6" fmla="*/ 0 w 235"/>
                <a:gd name="T7" fmla="*/ 238 h 242"/>
                <a:gd name="T8" fmla="*/ 61 w 235"/>
                <a:gd name="T9" fmla="*/ 212 h 242"/>
                <a:gd name="T10" fmla="*/ 73 w 235"/>
                <a:gd name="T11" fmla="*/ 190 h 242"/>
                <a:gd name="T12" fmla="*/ 157 w 235"/>
                <a:gd name="T13" fmla="*/ 162 h 242"/>
                <a:gd name="T14" fmla="*/ 167 w 235"/>
                <a:gd name="T15" fmla="*/ 185 h 242"/>
                <a:gd name="T16" fmla="*/ 222 w 235"/>
                <a:gd name="T17" fmla="*/ 242 h 242"/>
                <a:gd name="T18" fmla="*/ 230 w 235"/>
                <a:gd name="T19" fmla="*/ 12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5" h="242">
                  <a:moveTo>
                    <a:pt x="230" y="128"/>
                  </a:moveTo>
                  <a:cubicBezTo>
                    <a:pt x="235" y="66"/>
                    <a:pt x="190" y="11"/>
                    <a:pt x="128" y="5"/>
                  </a:cubicBezTo>
                  <a:cubicBezTo>
                    <a:pt x="66" y="0"/>
                    <a:pt x="11" y="45"/>
                    <a:pt x="6" y="10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40" y="235"/>
                    <a:pt x="61" y="212"/>
                    <a:pt x="61" y="212"/>
                  </a:cubicBezTo>
                  <a:cubicBezTo>
                    <a:pt x="73" y="190"/>
                    <a:pt x="73" y="190"/>
                    <a:pt x="73" y="190"/>
                  </a:cubicBezTo>
                  <a:cubicBezTo>
                    <a:pt x="157" y="162"/>
                    <a:pt x="157" y="162"/>
                    <a:pt x="157" y="162"/>
                  </a:cubicBezTo>
                  <a:cubicBezTo>
                    <a:pt x="167" y="185"/>
                    <a:pt x="167" y="185"/>
                    <a:pt x="167" y="185"/>
                  </a:cubicBezTo>
                  <a:cubicBezTo>
                    <a:pt x="178" y="230"/>
                    <a:pt x="222" y="242"/>
                    <a:pt x="222" y="242"/>
                  </a:cubicBezTo>
                  <a:lnTo>
                    <a:pt x="230" y="128"/>
                  </a:lnTo>
                  <a:close/>
                </a:path>
              </a:pathLst>
            </a:custGeom>
            <a:solidFill>
              <a:srgbClr val="002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77" name="Freeform 91">
              <a:extLst>
                <a:ext uri="{FF2B5EF4-FFF2-40B4-BE49-F238E27FC236}">
                  <a16:creationId xmlns:a16="http://schemas.microsoft.com/office/drawing/2014/main" id="{16BD0D6F-8B51-4813-BF87-DE727BF55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6579" y="5500460"/>
              <a:ext cx="323411" cy="304246"/>
            </a:xfrm>
            <a:custGeom>
              <a:avLst/>
              <a:gdLst>
                <a:gd name="T0" fmla="*/ 24 w 144"/>
                <a:gd name="T1" fmla="*/ 51 h 136"/>
                <a:gd name="T2" fmla="*/ 24 w 144"/>
                <a:gd name="T3" fmla="*/ 0 h 136"/>
                <a:gd name="T4" fmla="*/ 120 w 144"/>
                <a:gd name="T5" fmla="*/ 0 h 136"/>
                <a:gd name="T6" fmla="*/ 120 w 144"/>
                <a:gd name="T7" fmla="*/ 51 h 136"/>
                <a:gd name="T8" fmla="*/ 133 w 144"/>
                <a:gd name="T9" fmla="*/ 64 h 136"/>
                <a:gd name="T10" fmla="*/ 144 w 144"/>
                <a:gd name="T11" fmla="*/ 64 h 136"/>
                <a:gd name="T12" fmla="*/ 72 w 144"/>
                <a:gd name="T13" fmla="*/ 136 h 136"/>
                <a:gd name="T14" fmla="*/ 0 w 144"/>
                <a:gd name="T15" fmla="*/ 64 h 136"/>
                <a:gd name="T16" fmla="*/ 10 w 144"/>
                <a:gd name="T17" fmla="*/ 64 h 136"/>
                <a:gd name="T18" fmla="*/ 24 w 144"/>
                <a:gd name="T19" fmla="*/ 5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36">
                  <a:moveTo>
                    <a:pt x="24" y="51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20" y="58"/>
                    <a:pt x="126" y="64"/>
                    <a:pt x="133" y="64"/>
                  </a:cubicBezTo>
                  <a:cubicBezTo>
                    <a:pt x="144" y="64"/>
                    <a:pt x="144" y="64"/>
                    <a:pt x="144" y="64"/>
                  </a:cubicBezTo>
                  <a:cubicBezTo>
                    <a:pt x="144" y="103"/>
                    <a:pt x="111" y="136"/>
                    <a:pt x="72" y="136"/>
                  </a:cubicBezTo>
                  <a:cubicBezTo>
                    <a:pt x="32" y="136"/>
                    <a:pt x="0" y="103"/>
                    <a:pt x="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8" y="64"/>
                    <a:pt x="24" y="58"/>
                    <a:pt x="24" y="51"/>
                  </a:cubicBezTo>
                  <a:close/>
                </a:path>
              </a:pathLst>
            </a:custGeom>
            <a:solidFill>
              <a:srgbClr val="F7D7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78" name="Freeform 92">
              <a:extLst>
                <a:ext uri="{FF2B5EF4-FFF2-40B4-BE49-F238E27FC236}">
                  <a16:creationId xmlns:a16="http://schemas.microsoft.com/office/drawing/2014/main" id="{0097109A-2C26-49E2-9FF9-19703EDE2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1677" y="5500460"/>
              <a:ext cx="232377" cy="148529"/>
            </a:xfrm>
            <a:custGeom>
              <a:avLst/>
              <a:gdLst>
                <a:gd name="T0" fmla="*/ 104 w 104"/>
                <a:gd name="T1" fmla="*/ 63 h 66"/>
                <a:gd name="T2" fmla="*/ 96 w 104"/>
                <a:gd name="T3" fmla="*/ 51 h 66"/>
                <a:gd name="T4" fmla="*/ 96 w 104"/>
                <a:gd name="T5" fmla="*/ 0 h 66"/>
                <a:gd name="T6" fmla="*/ 0 w 104"/>
                <a:gd name="T7" fmla="*/ 0 h 66"/>
                <a:gd name="T8" fmla="*/ 0 w 104"/>
                <a:gd name="T9" fmla="*/ 22 h 66"/>
                <a:gd name="T10" fmla="*/ 104 w 104"/>
                <a:gd name="T11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66">
                  <a:moveTo>
                    <a:pt x="104" y="63"/>
                  </a:moveTo>
                  <a:cubicBezTo>
                    <a:pt x="99" y="61"/>
                    <a:pt x="96" y="56"/>
                    <a:pt x="96" y="5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4" y="66"/>
                    <a:pt x="104" y="63"/>
                    <a:pt x="104" y="63"/>
                  </a:cubicBezTo>
                  <a:close/>
                </a:path>
              </a:pathLst>
            </a:custGeom>
            <a:solidFill>
              <a:srgbClr val="E6C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79" name="Freeform 93">
              <a:extLst>
                <a:ext uri="{FF2B5EF4-FFF2-40B4-BE49-F238E27FC236}">
                  <a16:creationId xmlns:a16="http://schemas.microsoft.com/office/drawing/2014/main" id="{33E5D03D-BF66-48C8-B97F-902A5ACA4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6161" y="5191423"/>
              <a:ext cx="380906" cy="421631"/>
            </a:xfrm>
            <a:custGeom>
              <a:avLst/>
              <a:gdLst>
                <a:gd name="T0" fmla="*/ 82 w 170"/>
                <a:gd name="T1" fmla="*/ 184 h 188"/>
                <a:gd name="T2" fmla="*/ 82 w 170"/>
                <a:gd name="T3" fmla="*/ 184 h 188"/>
                <a:gd name="T4" fmla="*/ 161 w 170"/>
                <a:gd name="T5" fmla="*/ 110 h 188"/>
                <a:gd name="T6" fmla="*/ 170 w 170"/>
                <a:gd name="T7" fmla="*/ 15 h 188"/>
                <a:gd name="T8" fmla="*/ 14 w 170"/>
                <a:gd name="T9" fmla="*/ 0 h 188"/>
                <a:gd name="T10" fmla="*/ 5 w 170"/>
                <a:gd name="T11" fmla="*/ 96 h 188"/>
                <a:gd name="T12" fmla="*/ 82 w 170"/>
                <a:gd name="T13" fmla="*/ 18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88">
                  <a:moveTo>
                    <a:pt x="82" y="184"/>
                  </a:moveTo>
                  <a:cubicBezTo>
                    <a:pt x="82" y="184"/>
                    <a:pt x="82" y="184"/>
                    <a:pt x="82" y="184"/>
                  </a:cubicBezTo>
                  <a:cubicBezTo>
                    <a:pt x="122" y="188"/>
                    <a:pt x="158" y="150"/>
                    <a:pt x="161" y="110"/>
                  </a:cubicBezTo>
                  <a:cubicBezTo>
                    <a:pt x="170" y="15"/>
                    <a:pt x="170" y="15"/>
                    <a:pt x="170" y="1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46"/>
                    <a:pt x="42" y="180"/>
                    <a:pt x="82" y="184"/>
                  </a:cubicBezTo>
                  <a:close/>
                </a:path>
              </a:pathLst>
            </a:custGeom>
            <a:solidFill>
              <a:srgbClr val="F7D7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80" name="Freeform 94">
              <a:extLst>
                <a:ext uri="{FF2B5EF4-FFF2-40B4-BE49-F238E27FC236}">
                  <a16:creationId xmlns:a16="http://schemas.microsoft.com/office/drawing/2014/main" id="{ACA307E5-A933-4867-A816-EB6BF4B00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4273" y="5301622"/>
              <a:ext cx="218003" cy="297059"/>
            </a:xfrm>
            <a:custGeom>
              <a:avLst/>
              <a:gdLst>
                <a:gd name="T0" fmla="*/ 31 w 96"/>
                <a:gd name="T1" fmla="*/ 63 h 133"/>
                <a:gd name="T2" fmla="*/ 36 w 96"/>
                <a:gd name="T3" fmla="*/ 58 h 133"/>
                <a:gd name="T4" fmla="*/ 35 w 96"/>
                <a:gd name="T5" fmla="*/ 53 h 133"/>
                <a:gd name="T6" fmla="*/ 29 w 96"/>
                <a:gd name="T7" fmla="*/ 24 h 133"/>
                <a:gd name="T8" fmla="*/ 29 w 96"/>
                <a:gd name="T9" fmla="*/ 19 h 133"/>
                <a:gd name="T10" fmla="*/ 49 w 96"/>
                <a:gd name="T11" fmla="*/ 1 h 133"/>
                <a:gd name="T12" fmla="*/ 96 w 96"/>
                <a:gd name="T13" fmla="*/ 5 h 133"/>
                <a:gd name="T14" fmla="*/ 94 w 96"/>
                <a:gd name="T15" fmla="*/ 19 h 133"/>
                <a:gd name="T16" fmla="*/ 92 w 96"/>
                <a:gd name="T17" fmla="*/ 47 h 133"/>
                <a:gd name="T18" fmla="*/ 90 w 96"/>
                <a:gd name="T19" fmla="*/ 61 h 133"/>
                <a:gd name="T20" fmla="*/ 39 w 96"/>
                <a:gd name="T21" fmla="*/ 131 h 133"/>
                <a:gd name="T22" fmla="*/ 33 w 96"/>
                <a:gd name="T23" fmla="*/ 133 h 133"/>
                <a:gd name="T24" fmla="*/ 23 w 96"/>
                <a:gd name="T25" fmla="*/ 84 h 133"/>
                <a:gd name="T26" fmla="*/ 15 w 96"/>
                <a:gd name="T27" fmla="*/ 71 h 133"/>
                <a:gd name="T28" fmla="*/ 0 w 96"/>
                <a:gd name="T29" fmla="*/ 60 h 133"/>
                <a:gd name="T30" fmla="*/ 31 w 96"/>
                <a:gd name="T31" fmla="*/ 6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6" h="133">
                  <a:moveTo>
                    <a:pt x="31" y="63"/>
                  </a:moveTo>
                  <a:cubicBezTo>
                    <a:pt x="34" y="63"/>
                    <a:pt x="37" y="61"/>
                    <a:pt x="36" y="58"/>
                  </a:cubicBezTo>
                  <a:cubicBezTo>
                    <a:pt x="36" y="56"/>
                    <a:pt x="36" y="55"/>
                    <a:pt x="35" y="53"/>
                  </a:cubicBezTo>
                  <a:cubicBezTo>
                    <a:pt x="32" y="44"/>
                    <a:pt x="29" y="34"/>
                    <a:pt x="29" y="24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8"/>
                    <a:pt x="38" y="0"/>
                    <a:pt x="49" y="1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2" y="47"/>
                    <a:pt x="92" y="47"/>
                    <a:pt x="92" y="47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88" y="91"/>
                    <a:pt x="66" y="120"/>
                    <a:pt x="39" y="131"/>
                  </a:cubicBezTo>
                  <a:cubicBezTo>
                    <a:pt x="37" y="132"/>
                    <a:pt x="35" y="132"/>
                    <a:pt x="33" y="133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2" y="79"/>
                    <a:pt x="19" y="74"/>
                    <a:pt x="15" y="71"/>
                  </a:cubicBezTo>
                  <a:cubicBezTo>
                    <a:pt x="0" y="60"/>
                    <a:pt x="0" y="60"/>
                    <a:pt x="0" y="60"/>
                  </a:cubicBezTo>
                  <a:lnTo>
                    <a:pt x="31" y="63"/>
                  </a:lnTo>
                  <a:close/>
                </a:path>
              </a:pathLst>
            </a:custGeom>
            <a:solidFill>
              <a:srgbClr val="E6C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81" name="Freeform 95">
              <a:extLst>
                <a:ext uri="{FF2B5EF4-FFF2-40B4-BE49-F238E27FC236}">
                  <a16:creationId xmlns:a16="http://schemas.microsoft.com/office/drawing/2014/main" id="{2D7C3650-053B-4300-8BCB-7B57A5E301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7920" y="5486087"/>
              <a:ext cx="138947" cy="64683"/>
            </a:xfrm>
            <a:custGeom>
              <a:avLst/>
              <a:gdLst>
                <a:gd name="T0" fmla="*/ 0 w 62"/>
                <a:gd name="T1" fmla="*/ 0 h 29"/>
                <a:gd name="T2" fmla="*/ 29 w 62"/>
                <a:gd name="T3" fmla="*/ 28 h 29"/>
                <a:gd name="T4" fmla="*/ 62 w 62"/>
                <a:gd name="T5" fmla="*/ 6 h 29"/>
                <a:gd name="T6" fmla="*/ 0 w 62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29">
                  <a:moveTo>
                    <a:pt x="0" y="0"/>
                  </a:moveTo>
                  <a:cubicBezTo>
                    <a:pt x="5" y="16"/>
                    <a:pt x="15" y="26"/>
                    <a:pt x="29" y="28"/>
                  </a:cubicBezTo>
                  <a:cubicBezTo>
                    <a:pt x="42" y="29"/>
                    <a:pt x="55" y="20"/>
                    <a:pt x="62" y="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E4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82" name="Freeform 96">
              <a:extLst>
                <a:ext uri="{FF2B5EF4-FFF2-40B4-BE49-F238E27FC236}">
                  <a16:creationId xmlns:a16="http://schemas.microsoft.com/office/drawing/2014/main" id="{450F3DC2-56C3-47C4-88E0-B034B245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7920" y="5486087"/>
              <a:ext cx="138947" cy="52704"/>
            </a:xfrm>
            <a:custGeom>
              <a:avLst/>
              <a:gdLst>
                <a:gd name="T0" fmla="*/ 0 w 62"/>
                <a:gd name="T1" fmla="*/ 0 h 23"/>
                <a:gd name="T2" fmla="*/ 29 w 62"/>
                <a:gd name="T3" fmla="*/ 22 h 23"/>
                <a:gd name="T4" fmla="*/ 62 w 62"/>
                <a:gd name="T5" fmla="*/ 6 h 23"/>
                <a:gd name="T6" fmla="*/ 0 w 62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23">
                  <a:moveTo>
                    <a:pt x="0" y="0"/>
                  </a:moveTo>
                  <a:cubicBezTo>
                    <a:pt x="5" y="16"/>
                    <a:pt x="16" y="21"/>
                    <a:pt x="29" y="22"/>
                  </a:cubicBezTo>
                  <a:cubicBezTo>
                    <a:pt x="43" y="23"/>
                    <a:pt x="55" y="20"/>
                    <a:pt x="62" y="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83" name="Freeform 97">
              <a:extLst>
                <a:ext uri="{FF2B5EF4-FFF2-40B4-BE49-F238E27FC236}">
                  <a16:creationId xmlns:a16="http://schemas.microsoft.com/office/drawing/2014/main" id="{56B917AA-B6D9-4699-A2B4-0E5192F02C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6778" y="5337557"/>
              <a:ext cx="40726" cy="35935"/>
            </a:xfrm>
            <a:custGeom>
              <a:avLst/>
              <a:gdLst>
                <a:gd name="T0" fmla="*/ 17 w 18"/>
                <a:gd name="T1" fmla="*/ 10 h 16"/>
                <a:gd name="T2" fmla="*/ 10 w 18"/>
                <a:gd name="T3" fmla="*/ 1 h 16"/>
                <a:gd name="T4" fmla="*/ 0 w 18"/>
                <a:gd name="T5" fmla="*/ 8 h 16"/>
                <a:gd name="T6" fmla="*/ 2 w 18"/>
                <a:gd name="T7" fmla="*/ 15 h 16"/>
                <a:gd name="T8" fmla="*/ 14 w 18"/>
                <a:gd name="T9" fmla="*/ 16 h 16"/>
                <a:gd name="T10" fmla="*/ 17 w 18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7" y="10"/>
                  </a:moveTo>
                  <a:cubicBezTo>
                    <a:pt x="18" y="5"/>
                    <a:pt x="14" y="1"/>
                    <a:pt x="10" y="1"/>
                  </a:cubicBezTo>
                  <a:cubicBezTo>
                    <a:pt x="5" y="0"/>
                    <a:pt x="1" y="4"/>
                    <a:pt x="0" y="8"/>
                  </a:cubicBezTo>
                  <a:cubicBezTo>
                    <a:pt x="0" y="11"/>
                    <a:pt x="1" y="13"/>
                    <a:pt x="2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5"/>
                    <a:pt x="17" y="13"/>
                    <a:pt x="17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84" name="Freeform 98">
              <a:extLst>
                <a:ext uri="{FF2B5EF4-FFF2-40B4-BE49-F238E27FC236}">
                  <a16:creationId xmlns:a16="http://schemas.microsoft.com/office/drawing/2014/main" id="{35ED735C-4A94-42C2-8067-F6422E558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6032" y="5354326"/>
              <a:ext cx="40726" cy="35935"/>
            </a:xfrm>
            <a:custGeom>
              <a:avLst/>
              <a:gdLst>
                <a:gd name="T0" fmla="*/ 18 w 18"/>
                <a:gd name="T1" fmla="*/ 10 h 16"/>
                <a:gd name="T2" fmla="*/ 10 w 18"/>
                <a:gd name="T3" fmla="*/ 0 h 16"/>
                <a:gd name="T4" fmla="*/ 1 w 18"/>
                <a:gd name="T5" fmla="*/ 8 h 16"/>
                <a:gd name="T6" fmla="*/ 3 w 18"/>
                <a:gd name="T7" fmla="*/ 15 h 16"/>
                <a:gd name="T8" fmla="*/ 14 w 18"/>
                <a:gd name="T9" fmla="*/ 16 h 16"/>
                <a:gd name="T10" fmla="*/ 18 w 18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8" y="10"/>
                  </a:moveTo>
                  <a:cubicBezTo>
                    <a:pt x="18" y="5"/>
                    <a:pt x="15" y="1"/>
                    <a:pt x="10" y="0"/>
                  </a:cubicBezTo>
                  <a:cubicBezTo>
                    <a:pt x="5" y="0"/>
                    <a:pt x="1" y="4"/>
                    <a:pt x="1" y="8"/>
                  </a:cubicBezTo>
                  <a:cubicBezTo>
                    <a:pt x="0" y="11"/>
                    <a:pt x="1" y="13"/>
                    <a:pt x="3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5"/>
                    <a:pt x="17" y="12"/>
                    <a:pt x="18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85" name="Freeform 99">
              <a:extLst>
                <a:ext uri="{FF2B5EF4-FFF2-40B4-BE49-F238E27FC236}">
                  <a16:creationId xmlns:a16="http://schemas.microsoft.com/office/drawing/2014/main" id="{BC4F88BB-CDC2-4622-8880-B2F0A6FFB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6687" y="5268083"/>
              <a:ext cx="38330" cy="110199"/>
            </a:xfrm>
            <a:custGeom>
              <a:avLst/>
              <a:gdLst>
                <a:gd name="T0" fmla="*/ 17 w 17"/>
                <a:gd name="T1" fmla="*/ 0 h 49"/>
                <a:gd name="T2" fmla="*/ 1 w 17"/>
                <a:gd name="T3" fmla="*/ 23 h 49"/>
                <a:gd name="T4" fmla="*/ 13 w 17"/>
                <a:gd name="T5" fmla="*/ 49 h 49"/>
                <a:gd name="T6" fmla="*/ 17 w 17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49">
                  <a:moveTo>
                    <a:pt x="17" y="0"/>
                  </a:moveTo>
                  <a:cubicBezTo>
                    <a:pt x="8" y="4"/>
                    <a:pt x="2" y="13"/>
                    <a:pt x="1" y="23"/>
                  </a:cubicBezTo>
                  <a:cubicBezTo>
                    <a:pt x="0" y="34"/>
                    <a:pt x="5" y="43"/>
                    <a:pt x="13" y="49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F7D7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86" name="Freeform 100">
              <a:extLst>
                <a:ext uri="{FF2B5EF4-FFF2-40B4-BE49-F238E27FC236}">
                  <a16:creationId xmlns:a16="http://schemas.microsoft.com/office/drawing/2014/main" id="{4E978A5E-C012-45F3-80C2-722276F37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4292" y="5349535"/>
              <a:ext cx="33539" cy="35935"/>
            </a:xfrm>
            <a:custGeom>
              <a:avLst/>
              <a:gdLst>
                <a:gd name="T0" fmla="*/ 0 w 15"/>
                <a:gd name="T1" fmla="*/ 8 h 17"/>
                <a:gd name="T2" fmla="*/ 8 w 15"/>
                <a:gd name="T3" fmla="*/ 17 h 17"/>
                <a:gd name="T4" fmla="*/ 14 w 15"/>
                <a:gd name="T5" fmla="*/ 15 h 17"/>
                <a:gd name="T6" fmla="*/ 15 w 15"/>
                <a:gd name="T7" fmla="*/ 3 h 17"/>
                <a:gd name="T8" fmla="*/ 9 w 15"/>
                <a:gd name="T9" fmla="*/ 0 h 17"/>
                <a:gd name="T10" fmla="*/ 3 w 15"/>
                <a:gd name="T11" fmla="*/ 2 h 17"/>
                <a:gd name="T12" fmla="*/ 0 w 15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7">
                  <a:moveTo>
                    <a:pt x="0" y="8"/>
                  </a:moveTo>
                  <a:cubicBezTo>
                    <a:pt x="0" y="12"/>
                    <a:pt x="3" y="17"/>
                    <a:pt x="8" y="17"/>
                  </a:cubicBezTo>
                  <a:cubicBezTo>
                    <a:pt x="10" y="17"/>
                    <a:pt x="12" y="17"/>
                    <a:pt x="14" y="15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3" y="1"/>
                    <a:pt x="12" y="0"/>
                    <a:pt x="9" y="0"/>
                  </a:cubicBezTo>
                  <a:cubicBezTo>
                    <a:pt x="7" y="0"/>
                    <a:pt x="5" y="0"/>
                    <a:pt x="3" y="2"/>
                  </a:cubicBezTo>
                  <a:cubicBezTo>
                    <a:pt x="2" y="3"/>
                    <a:pt x="0" y="5"/>
                    <a:pt x="0" y="8"/>
                  </a:cubicBezTo>
                  <a:close/>
                </a:path>
              </a:pathLst>
            </a:custGeom>
            <a:solidFill>
              <a:srgbClr val="EE4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87" name="Freeform 101">
              <a:extLst>
                <a:ext uri="{FF2B5EF4-FFF2-40B4-BE49-F238E27FC236}">
                  <a16:creationId xmlns:a16="http://schemas.microsoft.com/office/drawing/2014/main" id="{0F200211-689C-4316-8299-4E388D6EF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44" y="5174654"/>
              <a:ext cx="376115" cy="138947"/>
            </a:xfrm>
            <a:custGeom>
              <a:avLst/>
              <a:gdLst>
                <a:gd name="T0" fmla="*/ 1 w 157"/>
                <a:gd name="T1" fmla="*/ 48 h 58"/>
                <a:gd name="T2" fmla="*/ 91 w 157"/>
                <a:gd name="T3" fmla="*/ 54 h 58"/>
                <a:gd name="T4" fmla="*/ 111 w 157"/>
                <a:gd name="T5" fmla="*/ 35 h 58"/>
                <a:gd name="T6" fmla="*/ 110 w 157"/>
                <a:gd name="T7" fmla="*/ 55 h 58"/>
                <a:gd name="T8" fmla="*/ 157 w 157"/>
                <a:gd name="T9" fmla="*/ 58 h 58"/>
                <a:gd name="T10" fmla="*/ 155 w 157"/>
                <a:gd name="T11" fmla="*/ 13 h 58"/>
                <a:gd name="T12" fmla="*/ 0 w 157"/>
                <a:gd name="T13" fmla="*/ 0 h 58"/>
                <a:gd name="T14" fmla="*/ 1 w 157"/>
                <a:gd name="T15" fmla="*/ 4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58">
                  <a:moveTo>
                    <a:pt x="1" y="48"/>
                  </a:moveTo>
                  <a:lnTo>
                    <a:pt x="91" y="54"/>
                  </a:lnTo>
                  <a:lnTo>
                    <a:pt x="111" y="35"/>
                  </a:lnTo>
                  <a:lnTo>
                    <a:pt x="110" y="55"/>
                  </a:lnTo>
                  <a:lnTo>
                    <a:pt x="157" y="58"/>
                  </a:lnTo>
                  <a:lnTo>
                    <a:pt x="155" y="13"/>
                  </a:lnTo>
                  <a:lnTo>
                    <a:pt x="0" y="0"/>
                  </a:lnTo>
                  <a:lnTo>
                    <a:pt x="1" y="48"/>
                  </a:lnTo>
                  <a:close/>
                </a:path>
              </a:pathLst>
            </a:custGeom>
            <a:solidFill>
              <a:srgbClr val="002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88" name="Freeform 103">
              <a:extLst>
                <a:ext uri="{FF2B5EF4-FFF2-40B4-BE49-F238E27FC236}">
                  <a16:creationId xmlns:a16="http://schemas.microsoft.com/office/drawing/2014/main" id="{75CF9C6E-D95A-45DF-8083-CB2022CBE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8409" y="6041873"/>
              <a:ext cx="7188" cy="88639"/>
            </a:xfrm>
            <a:custGeom>
              <a:avLst/>
              <a:gdLst>
                <a:gd name="T0" fmla="*/ 0 w 4"/>
                <a:gd name="T1" fmla="*/ 0 h 40"/>
                <a:gd name="T2" fmla="*/ 4 w 4"/>
                <a:gd name="T3" fmla="*/ 34 h 40"/>
                <a:gd name="T4" fmla="*/ 4 w 4"/>
                <a:gd name="T5" fmla="*/ 40 h 40"/>
                <a:gd name="T6" fmla="*/ 4 w 4"/>
                <a:gd name="T7" fmla="*/ 34 h 40"/>
                <a:gd name="T8" fmla="*/ 0 w 4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0">
                  <a:moveTo>
                    <a:pt x="0" y="0"/>
                  </a:moveTo>
                  <a:cubicBezTo>
                    <a:pt x="4" y="34"/>
                    <a:pt x="4" y="34"/>
                    <a:pt x="4" y="34"/>
                  </a:cubicBezTo>
                  <a:cubicBezTo>
                    <a:pt x="4" y="36"/>
                    <a:pt x="4" y="38"/>
                    <a:pt x="4" y="40"/>
                  </a:cubicBezTo>
                  <a:cubicBezTo>
                    <a:pt x="4" y="38"/>
                    <a:pt x="4" y="36"/>
                    <a:pt x="4" y="3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82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89" name="Freeform 104">
              <a:extLst>
                <a:ext uri="{FF2B5EF4-FFF2-40B4-BE49-F238E27FC236}">
                  <a16:creationId xmlns:a16="http://schemas.microsoft.com/office/drawing/2014/main" id="{B7E2BBA0-A030-4B44-9A58-09FC3D7CA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9352" y="5871783"/>
              <a:ext cx="86243" cy="419237"/>
            </a:xfrm>
            <a:custGeom>
              <a:avLst/>
              <a:gdLst>
                <a:gd name="T0" fmla="*/ 26 w 39"/>
                <a:gd name="T1" fmla="*/ 0 h 187"/>
                <a:gd name="T2" fmla="*/ 32 w 39"/>
                <a:gd name="T3" fmla="*/ 51 h 187"/>
                <a:gd name="T4" fmla="*/ 32 w 39"/>
                <a:gd name="T5" fmla="*/ 54 h 187"/>
                <a:gd name="T6" fmla="*/ 14 w 39"/>
                <a:gd name="T7" fmla="*/ 54 h 187"/>
                <a:gd name="T8" fmla="*/ 20 w 39"/>
                <a:gd name="T9" fmla="*/ 112 h 187"/>
                <a:gd name="T10" fmla="*/ 18 w 39"/>
                <a:gd name="T11" fmla="*/ 124 h 187"/>
                <a:gd name="T12" fmla="*/ 0 w 39"/>
                <a:gd name="T13" fmla="*/ 187 h 187"/>
                <a:gd name="T14" fmla="*/ 24 w 39"/>
                <a:gd name="T15" fmla="*/ 172 h 187"/>
                <a:gd name="T16" fmla="*/ 37 w 39"/>
                <a:gd name="T17" fmla="*/ 132 h 187"/>
                <a:gd name="T18" fmla="*/ 39 w 39"/>
                <a:gd name="T19" fmla="*/ 116 h 187"/>
                <a:gd name="T20" fmla="*/ 39 w 39"/>
                <a:gd name="T21" fmla="*/ 110 h 187"/>
                <a:gd name="T22" fmla="*/ 35 w 39"/>
                <a:gd name="T23" fmla="*/ 76 h 187"/>
                <a:gd name="T24" fmla="*/ 26 w 3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87">
                  <a:moveTo>
                    <a:pt x="26" y="0"/>
                  </a:moveTo>
                  <a:cubicBezTo>
                    <a:pt x="32" y="51"/>
                    <a:pt x="32" y="51"/>
                    <a:pt x="32" y="51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20" y="116"/>
                    <a:pt x="20" y="120"/>
                    <a:pt x="18" y="124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8" y="126"/>
                    <a:pt x="39" y="121"/>
                    <a:pt x="39" y="116"/>
                  </a:cubicBezTo>
                  <a:cubicBezTo>
                    <a:pt x="39" y="114"/>
                    <a:pt x="39" y="112"/>
                    <a:pt x="39" y="110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E6C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90" name="Freeform 105">
              <a:extLst>
                <a:ext uri="{FF2B5EF4-FFF2-40B4-BE49-F238E27FC236}">
                  <a16:creationId xmlns:a16="http://schemas.microsoft.com/office/drawing/2014/main" id="{1701C1B6-F4D8-487F-BED0-1D5EBC1BB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6848" y="5871783"/>
              <a:ext cx="14374" cy="114990"/>
            </a:xfrm>
            <a:custGeom>
              <a:avLst/>
              <a:gdLst>
                <a:gd name="T0" fmla="*/ 0 w 6"/>
                <a:gd name="T1" fmla="*/ 0 h 48"/>
                <a:gd name="T2" fmla="*/ 6 w 6"/>
                <a:gd name="T3" fmla="*/ 48 h 48"/>
                <a:gd name="T4" fmla="*/ 6 w 6"/>
                <a:gd name="T5" fmla="*/ 48 h 48"/>
                <a:gd name="T6" fmla="*/ 0 w 6"/>
                <a:gd name="T7" fmla="*/ 0 h 48"/>
                <a:gd name="T8" fmla="*/ 0 w 6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8">
                  <a:moveTo>
                    <a:pt x="0" y="0"/>
                  </a:moveTo>
                  <a:lnTo>
                    <a:pt x="6" y="48"/>
                  </a:lnTo>
                  <a:lnTo>
                    <a:pt x="6" y="4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C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91" name="Freeform 106">
              <a:extLst>
                <a:ext uri="{FF2B5EF4-FFF2-40B4-BE49-F238E27FC236}">
                  <a16:creationId xmlns:a16="http://schemas.microsoft.com/office/drawing/2014/main" id="{7199F901-7C71-4DAF-9EC2-4EB409861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6848" y="5871783"/>
              <a:ext cx="14374" cy="114990"/>
            </a:xfrm>
            <a:custGeom>
              <a:avLst/>
              <a:gdLst>
                <a:gd name="T0" fmla="*/ 0 w 6"/>
                <a:gd name="T1" fmla="*/ 0 h 48"/>
                <a:gd name="T2" fmla="*/ 6 w 6"/>
                <a:gd name="T3" fmla="*/ 48 h 48"/>
                <a:gd name="T4" fmla="*/ 6 w 6"/>
                <a:gd name="T5" fmla="*/ 48 h 48"/>
                <a:gd name="T6" fmla="*/ 0 w 6"/>
                <a:gd name="T7" fmla="*/ 0 h 48"/>
                <a:gd name="T8" fmla="*/ 0 w 6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8">
                  <a:moveTo>
                    <a:pt x="0" y="0"/>
                  </a:moveTo>
                  <a:lnTo>
                    <a:pt x="6" y="48"/>
                  </a:lnTo>
                  <a:lnTo>
                    <a:pt x="6" y="48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92" name="Freeform 107">
              <a:extLst>
                <a:ext uri="{FF2B5EF4-FFF2-40B4-BE49-F238E27FC236}">
                  <a16:creationId xmlns:a16="http://schemas.microsoft.com/office/drawing/2014/main" id="{F4D01BDB-76FD-49E8-854C-D5E0C6D72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749" y="5684923"/>
              <a:ext cx="69474" cy="306641"/>
            </a:xfrm>
            <a:custGeom>
              <a:avLst/>
              <a:gdLst>
                <a:gd name="T0" fmla="*/ 0 w 31"/>
                <a:gd name="T1" fmla="*/ 0 h 138"/>
                <a:gd name="T2" fmla="*/ 13 w 31"/>
                <a:gd name="T3" fmla="*/ 138 h 138"/>
                <a:gd name="T4" fmla="*/ 31 w 31"/>
                <a:gd name="T5" fmla="*/ 138 h 138"/>
                <a:gd name="T6" fmla="*/ 31 w 31"/>
                <a:gd name="T7" fmla="*/ 135 h 138"/>
                <a:gd name="T8" fmla="*/ 25 w 31"/>
                <a:gd name="T9" fmla="*/ 84 h 138"/>
                <a:gd name="T10" fmla="*/ 25 w 31"/>
                <a:gd name="T11" fmla="*/ 84 h 138"/>
                <a:gd name="T12" fmla="*/ 21 w 31"/>
                <a:gd name="T13" fmla="*/ 39 h 138"/>
                <a:gd name="T14" fmla="*/ 21 w 31"/>
                <a:gd name="T15" fmla="*/ 39 h 138"/>
                <a:gd name="T16" fmla="*/ 0 w 31"/>
                <a:gd name="T1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38">
                  <a:moveTo>
                    <a:pt x="0" y="0"/>
                  </a:moveTo>
                  <a:cubicBezTo>
                    <a:pt x="13" y="138"/>
                    <a:pt x="13" y="138"/>
                    <a:pt x="13" y="138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1" y="135"/>
                    <a:pt x="31" y="135"/>
                    <a:pt x="31" y="135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18" y="23"/>
                    <a:pt x="11" y="10"/>
                    <a:pt x="0" y="0"/>
                  </a:cubicBezTo>
                </a:path>
              </a:pathLst>
            </a:custGeom>
            <a:solidFill>
              <a:srgbClr val="67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BE11CAF-D51C-403D-8124-F2982E20E7D7}"/>
                </a:ext>
              </a:extLst>
            </p:cNvPr>
            <p:cNvSpPr/>
            <p:nvPr/>
          </p:nvSpPr>
          <p:spPr bwMode="auto">
            <a:xfrm>
              <a:off x="2810213" y="6038989"/>
              <a:ext cx="1930637" cy="422358"/>
            </a:xfrm>
            <a:prstGeom prst="rect">
              <a:avLst/>
            </a:prstGeom>
            <a:solidFill>
              <a:srgbClr val="A379AE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83610" tIns="59721" rIns="83610" bIns="59721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1218002">
                <a:defRPr/>
              </a:pPr>
              <a:r>
                <a:rPr lang="en-US" sz="2088" dirty="0">
                  <a:gradFill>
                    <a:gsLst>
                      <a:gs pos="5439">
                        <a:srgbClr val="F8F8F8"/>
                      </a:gs>
                      <a:gs pos="10000">
                        <a:srgbClr val="F8F8F8"/>
                      </a:gs>
                    </a:gsLst>
                    <a:lin ang="5400000" scaled="0"/>
                  </a:gradFill>
                  <a:latin typeface="Segoe UI"/>
                </a:rPr>
                <a:t>         Developer</a:t>
              </a:r>
            </a:p>
          </p:txBody>
        </p:sp>
        <p:sp>
          <p:nvSpPr>
            <p:cNvPr id="94" name="Freeform 102">
              <a:extLst>
                <a:ext uri="{FF2B5EF4-FFF2-40B4-BE49-F238E27FC236}">
                  <a16:creationId xmlns:a16="http://schemas.microsoft.com/office/drawing/2014/main" id="{5F9E82D9-1782-4B7D-BC38-A9CFAB58F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7265" y="577116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82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43EA399E-BC15-46D3-A93E-C3640B947515}"/>
                </a:ext>
              </a:extLst>
            </p:cNvPr>
            <p:cNvGrpSpPr/>
            <p:nvPr/>
          </p:nvGrpSpPr>
          <p:grpSpPr>
            <a:xfrm>
              <a:off x="2627848" y="5848957"/>
              <a:ext cx="782115" cy="583143"/>
              <a:chOff x="2613477" y="5760580"/>
              <a:chExt cx="782115" cy="583143"/>
            </a:xfrm>
          </p:grpSpPr>
          <p:sp>
            <p:nvSpPr>
              <p:cNvPr id="96" name="Freeform 159">
                <a:extLst>
                  <a:ext uri="{FF2B5EF4-FFF2-40B4-BE49-F238E27FC236}">
                    <a16:creationId xmlns:a16="http://schemas.microsoft.com/office/drawing/2014/main" id="{12938288-A31B-408C-95A3-5E28DEB2E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3477" y="6207171"/>
                <a:ext cx="735460" cy="112596"/>
              </a:xfrm>
              <a:custGeom>
                <a:avLst/>
                <a:gdLst>
                  <a:gd name="T0" fmla="*/ 1 w 307"/>
                  <a:gd name="T1" fmla="*/ 0 h 47"/>
                  <a:gd name="T2" fmla="*/ 307 w 307"/>
                  <a:gd name="T3" fmla="*/ 31 h 47"/>
                  <a:gd name="T4" fmla="*/ 305 w 307"/>
                  <a:gd name="T5" fmla="*/ 47 h 47"/>
                  <a:gd name="T6" fmla="*/ 0 w 307"/>
                  <a:gd name="T7" fmla="*/ 16 h 47"/>
                  <a:gd name="T8" fmla="*/ 1 w 307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47">
                    <a:moveTo>
                      <a:pt x="1" y="0"/>
                    </a:moveTo>
                    <a:lnTo>
                      <a:pt x="307" y="31"/>
                    </a:lnTo>
                    <a:lnTo>
                      <a:pt x="305" y="47"/>
                    </a:lnTo>
                    <a:lnTo>
                      <a:pt x="0" y="1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70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ACB5422D-9D05-4E07-82F4-C333C1C74F96}"/>
                  </a:ext>
                </a:extLst>
              </p:cNvPr>
              <p:cNvGrpSpPr/>
              <p:nvPr/>
            </p:nvGrpSpPr>
            <p:grpSpPr>
              <a:xfrm>
                <a:off x="2619407" y="5760580"/>
                <a:ext cx="776185" cy="529436"/>
                <a:chOff x="2613477" y="5787936"/>
                <a:chExt cx="776185" cy="529436"/>
              </a:xfrm>
            </p:grpSpPr>
            <p:sp>
              <p:nvSpPr>
                <p:cNvPr id="104" name="Freeform 157">
                  <a:extLst>
                    <a:ext uri="{FF2B5EF4-FFF2-40B4-BE49-F238E27FC236}">
                      <a16:creationId xmlns:a16="http://schemas.microsoft.com/office/drawing/2014/main" id="{E3DD9F95-2AEE-48A9-89D6-1C5AF470AB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3477" y="5787936"/>
                  <a:ext cx="776185" cy="529436"/>
                </a:xfrm>
                <a:custGeom>
                  <a:avLst/>
                  <a:gdLst>
                    <a:gd name="T0" fmla="*/ 331 w 345"/>
                    <a:gd name="T1" fmla="*/ 31 h 236"/>
                    <a:gd name="T2" fmla="*/ 35 w 345"/>
                    <a:gd name="T3" fmla="*/ 1 h 236"/>
                    <a:gd name="T4" fmla="*/ 18 w 345"/>
                    <a:gd name="T5" fmla="*/ 15 h 236"/>
                    <a:gd name="T6" fmla="*/ 1 w 345"/>
                    <a:gd name="T7" fmla="*/ 189 h 236"/>
                    <a:gd name="T8" fmla="*/ 15 w 345"/>
                    <a:gd name="T9" fmla="*/ 206 h 236"/>
                    <a:gd name="T10" fmla="*/ 310 w 345"/>
                    <a:gd name="T11" fmla="*/ 235 h 236"/>
                    <a:gd name="T12" fmla="*/ 327 w 345"/>
                    <a:gd name="T13" fmla="*/ 222 h 236"/>
                    <a:gd name="T14" fmla="*/ 344 w 345"/>
                    <a:gd name="T15" fmla="*/ 48 h 236"/>
                    <a:gd name="T16" fmla="*/ 331 w 345"/>
                    <a:gd name="T17" fmla="*/ 31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5" h="236">
                      <a:moveTo>
                        <a:pt x="331" y="31"/>
                      </a:moveTo>
                      <a:cubicBezTo>
                        <a:pt x="35" y="1"/>
                        <a:pt x="35" y="1"/>
                        <a:pt x="35" y="1"/>
                      </a:cubicBezTo>
                      <a:cubicBezTo>
                        <a:pt x="27" y="0"/>
                        <a:pt x="19" y="6"/>
                        <a:pt x="18" y="15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0" y="197"/>
                        <a:pt x="6" y="205"/>
                        <a:pt x="15" y="206"/>
                      </a:cubicBezTo>
                      <a:cubicBezTo>
                        <a:pt x="310" y="235"/>
                        <a:pt x="310" y="235"/>
                        <a:pt x="310" y="235"/>
                      </a:cubicBezTo>
                      <a:cubicBezTo>
                        <a:pt x="318" y="236"/>
                        <a:pt x="326" y="230"/>
                        <a:pt x="327" y="222"/>
                      </a:cubicBezTo>
                      <a:cubicBezTo>
                        <a:pt x="344" y="48"/>
                        <a:pt x="344" y="48"/>
                        <a:pt x="344" y="48"/>
                      </a:cubicBezTo>
                      <a:cubicBezTo>
                        <a:pt x="345" y="39"/>
                        <a:pt x="339" y="31"/>
                        <a:pt x="331" y="31"/>
                      </a:cubicBezTo>
                      <a:close/>
                    </a:path>
                  </a:pathLst>
                </a:cu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6B2550ED-FB07-4724-95D5-95C62E8D43C9}"/>
                    </a:ext>
                  </a:extLst>
                </p:cNvPr>
                <p:cNvGrpSpPr/>
                <p:nvPr/>
              </p:nvGrpSpPr>
              <p:grpSpPr>
                <a:xfrm>
                  <a:off x="2972821" y="6022708"/>
                  <a:ext cx="59891" cy="62287"/>
                  <a:chOff x="2972821" y="6022708"/>
                  <a:chExt cx="59891" cy="62287"/>
                </a:xfrm>
              </p:grpSpPr>
              <p:sp>
                <p:nvSpPr>
                  <p:cNvPr id="107" name="Freeform 160">
                    <a:extLst>
                      <a:ext uri="{FF2B5EF4-FFF2-40B4-BE49-F238E27FC236}">
                        <a16:creationId xmlns:a16="http://schemas.microsoft.com/office/drawing/2014/main" id="{7A26DCEF-BA90-40FE-9215-1453417898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75216" y="6022708"/>
                    <a:ext cx="28748" cy="28748"/>
                  </a:xfrm>
                  <a:custGeom>
                    <a:avLst/>
                    <a:gdLst>
                      <a:gd name="T0" fmla="*/ 0 w 12"/>
                      <a:gd name="T1" fmla="*/ 11 h 12"/>
                      <a:gd name="T2" fmla="*/ 11 w 12"/>
                      <a:gd name="T3" fmla="*/ 12 h 12"/>
                      <a:gd name="T4" fmla="*/ 12 w 12"/>
                      <a:gd name="T5" fmla="*/ 1 h 12"/>
                      <a:gd name="T6" fmla="*/ 1 w 12"/>
                      <a:gd name="T7" fmla="*/ 0 h 12"/>
                      <a:gd name="T8" fmla="*/ 0 w 12"/>
                      <a:gd name="T9" fmla="*/ 11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12">
                        <a:moveTo>
                          <a:pt x="0" y="11"/>
                        </a:moveTo>
                        <a:lnTo>
                          <a:pt x="11" y="12"/>
                        </a:lnTo>
                        <a:lnTo>
                          <a:pt x="12" y="1"/>
                        </a:lnTo>
                        <a:lnTo>
                          <a:pt x="1" y="0"/>
                        </a:lnTo>
                        <a:lnTo>
                          <a:pt x="0" y="11"/>
                        </a:lnTo>
                        <a:close/>
                      </a:path>
                    </a:pathLst>
                  </a:custGeom>
                  <a:solidFill>
                    <a:srgbClr val="B5B5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19443" tIns="59721" rIns="119443" bIns="59721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218355">
                      <a:defRPr/>
                    </a:pPr>
                    <a:endParaRPr lang="en-US" sz="2354" dirty="0">
                      <a:solidFill>
                        <a:srgbClr val="505050"/>
                      </a:solidFill>
                      <a:latin typeface="Segoe UI"/>
                    </a:endParaRPr>
                  </a:p>
                </p:txBody>
              </p:sp>
              <p:sp>
                <p:nvSpPr>
                  <p:cNvPr id="108" name="Freeform 161">
                    <a:extLst>
                      <a:ext uri="{FF2B5EF4-FFF2-40B4-BE49-F238E27FC236}">
                        <a16:creationId xmlns:a16="http://schemas.microsoft.com/office/drawing/2014/main" id="{0E7D94AB-3327-4A5F-AF24-F0864CD5CC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03964" y="6025103"/>
                    <a:ext cx="28748" cy="31144"/>
                  </a:xfrm>
                  <a:custGeom>
                    <a:avLst/>
                    <a:gdLst>
                      <a:gd name="T0" fmla="*/ 0 w 12"/>
                      <a:gd name="T1" fmla="*/ 12 h 13"/>
                      <a:gd name="T2" fmla="*/ 11 w 12"/>
                      <a:gd name="T3" fmla="*/ 13 h 13"/>
                      <a:gd name="T4" fmla="*/ 12 w 12"/>
                      <a:gd name="T5" fmla="*/ 1 h 13"/>
                      <a:gd name="T6" fmla="*/ 1 w 12"/>
                      <a:gd name="T7" fmla="*/ 0 h 13"/>
                      <a:gd name="T8" fmla="*/ 0 w 12"/>
                      <a:gd name="T9" fmla="*/ 12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13">
                        <a:moveTo>
                          <a:pt x="0" y="12"/>
                        </a:moveTo>
                        <a:lnTo>
                          <a:pt x="11" y="13"/>
                        </a:lnTo>
                        <a:lnTo>
                          <a:pt x="12" y="1"/>
                        </a:lnTo>
                        <a:lnTo>
                          <a:pt x="1" y="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B5B5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19443" tIns="59721" rIns="119443" bIns="59721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218355">
                      <a:defRPr/>
                    </a:pPr>
                    <a:endParaRPr lang="en-US" sz="2354" dirty="0">
                      <a:solidFill>
                        <a:srgbClr val="505050"/>
                      </a:solidFill>
                      <a:latin typeface="Segoe UI"/>
                    </a:endParaRPr>
                  </a:p>
                </p:txBody>
              </p:sp>
              <p:sp>
                <p:nvSpPr>
                  <p:cNvPr id="109" name="Freeform 162">
                    <a:extLst>
                      <a:ext uri="{FF2B5EF4-FFF2-40B4-BE49-F238E27FC236}">
                        <a16:creationId xmlns:a16="http://schemas.microsoft.com/office/drawing/2014/main" id="{87621718-ADAE-400E-8696-75DCD776D2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72821" y="6051456"/>
                    <a:ext cx="28748" cy="28748"/>
                  </a:xfrm>
                  <a:custGeom>
                    <a:avLst/>
                    <a:gdLst>
                      <a:gd name="T0" fmla="*/ 0 w 12"/>
                      <a:gd name="T1" fmla="*/ 11 h 12"/>
                      <a:gd name="T2" fmla="*/ 11 w 12"/>
                      <a:gd name="T3" fmla="*/ 12 h 12"/>
                      <a:gd name="T4" fmla="*/ 12 w 12"/>
                      <a:gd name="T5" fmla="*/ 2 h 12"/>
                      <a:gd name="T6" fmla="*/ 1 w 12"/>
                      <a:gd name="T7" fmla="*/ 0 h 12"/>
                      <a:gd name="T8" fmla="*/ 0 w 12"/>
                      <a:gd name="T9" fmla="*/ 11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12">
                        <a:moveTo>
                          <a:pt x="0" y="11"/>
                        </a:moveTo>
                        <a:lnTo>
                          <a:pt x="11" y="12"/>
                        </a:lnTo>
                        <a:lnTo>
                          <a:pt x="12" y="2"/>
                        </a:lnTo>
                        <a:lnTo>
                          <a:pt x="1" y="0"/>
                        </a:lnTo>
                        <a:lnTo>
                          <a:pt x="0" y="11"/>
                        </a:lnTo>
                        <a:close/>
                      </a:path>
                    </a:pathLst>
                  </a:custGeom>
                  <a:solidFill>
                    <a:srgbClr val="B5B5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19443" tIns="59721" rIns="119443" bIns="59721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218355">
                      <a:defRPr/>
                    </a:pPr>
                    <a:endParaRPr lang="en-US" sz="2354" dirty="0">
                      <a:solidFill>
                        <a:srgbClr val="505050"/>
                      </a:solidFill>
                      <a:latin typeface="Segoe UI"/>
                    </a:endParaRPr>
                  </a:p>
                </p:txBody>
              </p:sp>
              <p:sp>
                <p:nvSpPr>
                  <p:cNvPr id="110" name="Freeform 163">
                    <a:extLst>
                      <a:ext uri="{FF2B5EF4-FFF2-40B4-BE49-F238E27FC236}">
                        <a16:creationId xmlns:a16="http://schemas.microsoft.com/office/drawing/2014/main" id="{F15E56CC-5D33-41B3-A1F3-F4E89E7970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01569" y="6056247"/>
                    <a:ext cx="28748" cy="28748"/>
                  </a:xfrm>
                  <a:custGeom>
                    <a:avLst/>
                    <a:gdLst>
                      <a:gd name="T0" fmla="*/ 0 w 12"/>
                      <a:gd name="T1" fmla="*/ 10 h 12"/>
                      <a:gd name="T2" fmla="*/ 11 w 12"/>
                      <a:gd name="T3" fmla="*/ 12 h 12"/>
                      <a:gd name="T4" fmla="*/ 12 w 12"/>
                      <a:gd name="T5" fmla="*/ 0 h 12"/>
                      <a:gd name="T6" fmla="*/ 1 w 12"/>
                      <a:gd name="T7" fmla="*/ 0 h 12"/>
                      <a:gd name="T8" fmla="*/ 0 w 12"/>
                      <a:gd name="T9" fmla="*/ 1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12">
                        <a:moveTo>
                          <a:pt x="0" y="10"/>
                        </a:moveTo>
                        <a:lnTo>
                          <a:pt x="11" y="12"/>
                        </a:lnTo>
                        <a:lnTo>
                          <a:pt x="12" y="0"/>
                        </a:lnTo>
                        <a:lnTo>
                          <a:pt x="1" y="0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B5B5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19443" tIns="59721" rIns="119443" bIns="59721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218355">
                      <a:defRPr/>
                    </a:pPr>
                    <a:endParaRPr lang="en-US" sz="2354" dirty="0">
                      <a:solidFill>
                        <a:srgbClr val="505050"/>
                      </a:solidFill>
                      <a:latin typeface="Segoe UI"/>
                    </a:endParaRPr>
                  </a:p>
                </p:txBody>
              </p:sp>
            </p:grpSp>
            <p:sp>
              <p:nvSpPr>
                <p:cNvPr id="106" name="Freeform 158">
                  <a:extLst>
                    <a:ext uri="{FF2B5EF4-FFF2-40B4-BE49-F238E27FC236}">
                      <a16:creationId xmlns:a16="http://schemas.microsoft.com/office/drawing/2014/main" id="{3B89EE21-240B-465F-93EC-35619F9F85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9462" y="5855014"/>
                  <a:ext cx="110199" cy="462358"/>
                </a:xfrm>
                <a:custGeom>
                  <a:avLst/>
                  <a:gdLst>
                    <a:gd name="T0" fmla="*/ 17 w 49"/>
                    <a:gd name="T1" fmla="*/ 191 h 207"/>
                    <a:gd name="T2" fmla="*/ 35 w 49"/>
                    <a:gd name="T3" fmla="*/ 17 h 207"/>
                    <a:gd name="T4" fmla="*/ 21 w 49"/>
                    <a:gd name="T5" fmla="*/ 0 h 207"/>
                    <a:gd name="T6" fmla="*/ 35 w 49"/>
                    <a:gd name="T7" fmla="*/ 2 h 207"/>
                    <a:gd name="T8" fmla="*/ 48 w 49"/>
                    <a:gd name="T9" fmla="*/ 19 h 207"/>
                    <a:gd name="T10" fmla="*/ 31 w 49"/>
                    <a:gd name="T11" fmla="*/ 193 h 207"/>
                    <a:gd name="T12" fmla="*/ 14 w 49"/>
                    <a:gd name="T13" fmla="*/ 206 h 207"/>
                    <a:gd name="T14" fmla="*/ 0 w 49"/>
                    <a:gd name="T15" fmla="*/ 205 h 207"/>
                    <a:gd name="T16" fmla="*/ 17 w 49"/>
                    <a:gd name="T17" fmla="*/ 191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9" h="207">
                      <a:moveTo>
                        <a:pt x="17" y="191"/>
                      </a:moveTo>
                      <a:cubicBezTo>
                        <a:pt x="35" y="17"/>
                        <a:pt x="35" y="17"/>
                        <a:pt x="35" y="17"/>
                      </a:cubicBezTo>
                      <a:cubicBezTo>
                        <a:pt x="36" y="9"/>
                        <a:pt x="30" y="1"/>
                        <a:pt x="21" y="0"/>
                      </a:cubicBezTo>
                      <a:cubicBezTo>
                        <a:pt x="35" y="2"/>
                        <a:pt x="35" y="2"/>
                        <a:pt x="35" y="2"/>
                      </a:cubicBezTo>
                      <a:cubicBezTo>
                        <a:pt x="43" y="2"/>
                        <a:pt x="49" y="10"/>
                        <a:pt x="48" y="19"/>
                      </a:cubicBezTo>
                      <a:cubicBezTo>
                        <a:pt x="31" y="193"/>
                        <a:pt x="31" y="193"/>
                        <a:pt x="31" y="193"/>
                      </a:cubicBezTo>
                      <a:cubicBezTo>
                        <a:pt x="30" y="201"/>
                        <a:pt x="22" y="207"/>
                        <a:pt x="14" y="206"/>
                      </a:cubicBezTo>
                      <a:cubicBezTo>
                        <a:pt x="0" y="205"/>
                        <a:pt x="0" y="205"/>
                        <a:pt x="0" y="205"/>
                      </a:cubicBezTo>
                      <a:cubicBezTo>
                        <a:pt x="9" y="206"/>
                        <a:pt x="16" y="200"/>
                        <a:pt x="17" y="191"/>
                      </a:cubicBezTo>
                      <a:close/>
                    </a:path>
                  </a:pathLst>
                </a:custGeom>
                <a:solidFill>
                  <a:srgbClr val="B5B5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7B4819DE-0970-4C56-B953-1EA992182202}"/>
                  </a:ext>
                </a:extLst>
              </p:cNvPr>
              <p:cNvGrpSpPr/>
              <p:nvPr/>
            </p:nvGrpSpPr>
            <p:grpSpPr>
              <a:xfrm>
                <a:off x="2668575" y="6185611"/>
                <a:ext cx="213213" cy="158112"/>
                <a:chOff x="2668575" y="6185611"/>
                <a:chExt cx="213213" cy="158112"/>
              </a:xfrm>
            </p:grpSpPr>
            <p:sp>
              <p:nvSpPr>
                <p:cNvPr id="99" name="Freeform 164">
                  <a:extLst>
                    <a:ext uri="{FF2B5EF4-FFF2-40B4-BE49-F238E27FC236}">
                      <a16:creationId xmlns:a16="http://schemas.microsoft.com/office/drawing/2014/main" id="{2B547BAE-C3C8-4593-8A74-5AB1916109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33875" y="6221545"/>
                  <a:ext cx="47913" cy="57495"/>
                </a:xfrm>
                <a:custGeom>
                  <a:avLst/>
                  <a:gdLst>
                    <a:gd name="T0" fmla="*/ 0 w 21"/>
                    <a:gd name="T1" fmla="*/ 25 h 26"/>
                    <a:gd name="T2" fmla="*/ 2 w 21"/>
                    <a:gd name="T3" fmla="*/ 9 h 26"/>
                    <a:gd name="T4" fmla="*/ 12 w 21"/>
                    <a:gd name="T5" fmla="*/ 1 h 26"/>
                    <a:gd name="T6" fmla="*/ 21 w 21"/>
                    <a:gd name="T7" fmla="*/ 11 h 26"/>
                    <a:gd name="T8" fmla="*/ 19 w 21"/>
                    <a:gd name="T9" fmla="*/ 26 h 26"/>
                    <a:gd name="T10" fmla="*/ 0 w 21"/>
                    <a:gd name="T11" fmla="*/ 2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26">
                      <a:moveTo>
                        <a:pt x="0" y="25"/>
                      </a:move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4"/>
                        <a:pt x="7" y="0"/>
                        <a:pt x="12" y="1"/>
                      </a:cubicBezTo>
                      <a:cubicBezTo>
                        <a:pt x="17" y="1"/>
                        <a:pt x="21" y="6"/>
                        <a:pt x="21" y="11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F7D7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  <p:sp>
              <p:nvSpPr>
                <p:cNvPr id="100" name="Freeform 165">
                  <a:extLst>
                    <a:ext uri="{FF2B5EF4-FFF2-40B4-BE49-F238E27FC236}">
                      <a16:creationId xmlns:a16="http://schemas.microsoft.com/office/drawing/2014/main" id="{CEB86BCD-6B6E-468C-9761-F6AB737FC1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5545" y="6199985"/>
                  <a:ext cx="45518" cy="76660"/>
                </a:xfrm>
                <a:custGeom>
                  <a:avLst/>
                  <a:gdLst>
                    <a:gd name="T0" fmla="*/ 0 w 21"/>
                    <a:gd name="T1" fmla="*/ 32 h 34"/>
                    <a:gd name="T2" fmla="*/ 2 w 21"/>
                    <a:gd name="T3" fmla="*/ 9 h 34"/>
                    <a:gd name="T4" fmla="*/ 12 w 21"/>
                    <a:gd name="T5" fmla="*/ 1 h 34"/>
                    <a:gd name="T6" fmla="*/ 21 w 21"/>
                    <a:gd name="T7" fmla="*/ 11 h 34"/>
                    <a:gd name="T8" fmla="*/ 18 w 21"/>
                    <a:gd name="T9" fmla="*/ 34 h 34"/>
                    <a:gd name="T10" fmla="*/ 0 w 21"/>
                    <a:gd name="T11" fmla="*/ 3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34">
                      <a:moveTo>
                        <a:pt x="0" y="32"/>
                      </a:move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4"/>
                        <a:pt x="7" y="0"/>
                        <a:pt x="12" y="1"/>
                      </a:cubicBezTo>
                      <a:cubicBezTo>
                        <a:pt x="17" y="1"/>
                        <a:pt x="21" y="6"/>
                        <a:pt x="21" y="11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F7D7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  <p:sp>
              <p:nvSpPr>
                <p:cNvPr id="101" name="Freeform 166">
                  <a:extLst>
                    <a:ext uri="{FF2B5EF4-FFF2-40B4-BE49-F238E27FC236}">
                      <a16:creationId xmlns:a16="http://schemas.microsoft.com/office/drawing/2014/main" id="{7DA3AAB0-566E-4EC4-8451-3839B67CBE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9302" y="6190403"/>
                  <a:ext cx="50309" cy="76660"/>
                </a:xfrm>
                <a:custGeom>
                  <a:avLst/>
                  <a:gdLst>
                    <a:gd name="T0" fmla="*/ 0 w 22"/>
                    <a:gd name="T1" fmla="*/ 32 h 34"/>
                    <a:gd name="T2" fmla="*/ 2 w 22"/>
                    <a:gd name="T3" fmla="*/ 9 h 34"/>
                    <a:gd name="T4" fmla="*/ 13 w 22"/>
                    <a:gd name="T5" fmla="*/ 1 h 34"/>
                    <a:gd name="T6" fmla="*/ 21 w 22"/>
                    <a:gd name="T7" fmla="*/ 11 h 34"/>
                    <a:gd name="T8" fmla="*/ 19 w 22"/>
                    <a:gd name="T9" fmla="*/ 34 h 34"/>
                    <a:gd name="T10" fmla="*/ 0 w 22"/>
                    <a:gd name="T11" fmla="*/ 3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34">
                      <a:moveTo>
                        <a:pt x="0" y="32"/>
                      </a:move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3" y="4"/>
                        <a:pt x="8" y="0"/>
                        <a:pt x="13" y="1"/>
                      </a:cubicBezTo>
                      <a:cubicBezTo>
                        <a:pt x="18" y="2"/>
                        <a:pt x="22" y="6"/>
                        <a:pt x="21" y="11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F7D7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  <p:sp>
              <p:nvSpPr>
                <p:cNvPr id="102" name="Freeform 167">
                  <a:extLst>
                    <a:ext uri="{FF2B5EF4-FFF2-40B4-BE49-F238E27FC236}">
                      <a16:creationId xmlns:a16="http://schemas.microsoft.com/office/drawing/2014/main" id="{02028E4A-0379-48E3-8555-41CAE902FF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52423" y="6185611"/>
                  <a:ext cx="47913" cy="86243"/>
                </a:xfrm>
                <a:custGeom>
                  <a:avLst/>
                  <a:gdLst>
                    <a:gd name="T0" fmla="*/ 0 w 22"/>
                    <a:gd name="T1" fmla="*/ 37 h 39"/>
                    <a:gd name="T2" fmla="*/ 3 w 22"/>
                    <a:gd name="T3" fmla="*/ 9 h 39"/>
                    <a:gd name="T4" fmla="*/ 13 w 22"/>
                    <a:gd name="T5" fmla="*/ 1 h 39"/>
                    <a:gd name="T6" fmla="*/ 21 w 22"/>
                    <a:gd name="T7" fmla="*/ 11 h 39"/>
                    <a:gd name="T8" fmla="*/ 19 w 22"/>
                    <a:gd name="T9" fmla="*/ 39 h 39"/>
                    <a:gd name="T10" fmla="*/ 0 w 22"/>
                    <a:gd name="T11" fmla="*/ 37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39">
                      <a:moveTo>
                        <a:pt x="0" y="37"/>
                      </a:move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4"/>
                        <a:pt x="8" y="0"/>
                        <a:pt x="13" y="1"/>
                      </a:cubicBezTo>
                      <a:cubicBezTo>
                        <a:pt x="18" y="1"/>
                        <a:pt x="22" y="6"/>
                        <a:pt x="21" y="11"/>
                      </a:cubicBezTo>
                      <a:cubicBezTo>
                        <a:pt x="19" y="39"/>
                        <a:pt x="19" y="39"/>
                        <a:pt x="19" y="39"/>
                      </a:cubicBez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F7D7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  <p:sp>
              <p:nvSpPr>
                <p:cNvPr id="103" name="Freeform 168">
                  <a:extLst>
                    <a:ext uri="{FF2B5EF4-FFF2-40B4-BE49-F238E27FC236}">
                      <a16:creationId xmlns:a16="http://schemas.microsoft.com/office/drawing/2014/main" id="{A586C48E-A714-4A3D-9899-75C6D8F112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68575" y="6252689"/>
                  <a:ext cx="210816" cy="91034"/>
                </a:xfrm>
                <a:custGeom>
                  <a:avLst/>
                  <a:gdLst>
                    <a:gd name="T0" fmla="*/ 94 w 94"/>
                    <a:gd name="T1" fmla="*/ 9 h 41"/>
                    <a:gd name="T2" fmla="*/ 78 w 94"/>
                    <a:gd name="T3" fmla="*/ 33 h 41"/>
                    <a:gd name="T4" fmla="*/ 36 w 94"/>
                    <a:gd name="T5" fmla="*/ 29 h 41"/>
                    <a:gd name="T6" fmla="*/ 0 w 94"/>
                    <a:gd name="T7" fmla="*/ 0 h 41"/>
                    <a:gd name="T8" fmla="*/ 94 w 94"/>
                    <a:gd name="T9" fmla="*/ 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41">
                      <a:moveTo>
                        <a:pt x="94" y="9"/>
                      </a:moveTo>
                      <a:cubicBezTo>
                        <a:pt x="92" y="21"/>
                        <a:pt x="86" y="28"/>
                        <a:pt x="78" y="33"/>
                      </a:cubicBezTo>
                      <a:cubicBezTo>
                        <a:pt x="64" y="41"/>
                        <a:pt x="48" y="39"/>
                        <a:pt x="36" y="29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94" y="9"/>
                      </a:lnTo>
                      <a:close/>
                    </a:path>
                  </a:pathLst>
                </a:custGeom>
                <a:solidFill>
                  <a:srgbClr val="F7D7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9443" tIns="59721" rIns="119443" bIns="5972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8355">
                    <a:defRPr/>
                  </a:pPr>
                  <a:endParaRPr lang="en-US" sz="2354" dirty="0">
                    <a:solidFill>
                      <a:srgbClr val="505050"/>
                    </a:solidFill>
                    <a:latin typeface="Segoe UI"/>
                  </a:endParaRPr>
                </a:p>
              </p:txBody>
            </p:sp>
          </p:grpSp>
        </p:grpSp>
      </p:grpSp>
      <p:pic>
        <p:nvPicPr>
          <p:cNvPr id="111" name="Graphic 110" descr="Warning">
            <a:extLst>
              <a:ext uri="{FF2B5EF4-FFF2-40B4-BE49-F238E27FC236}">
                <a16:creationId xmlns:a16="http://schemas.microsoft.com/office/drawing/2014/main" id="{F3642655-FEB5-4CF5-A5EE-4EBAF9211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8939" y="6202353"/>
            <a:ext cx="534647" cy="534647"/>
          </a:xfrm>
          <a:prstGeom prst="rect">
            <a:avLst/>
          </a:prstGeom>
        </p:spPr>
      </p:pic>
      <p:cxnSp>
        <p:nvCxnSpPr>
          <p:cNvPr id="112" name="Connector: Elbow 111">
            <a:extLst>
              <a:ext uri="{FF2B5EF4-FFF2-40B4-BE49-F238E27FC236}">
                <a16:creationId xmlns:a16="http://schemas.microsoft.com/office/drawing/2014/main" id="{F5DCFD05-F318-4C1C-8167-2E00991724D1}"/>
              </a:ext>
            </a:extLst>
          </p:cNvPr>
          <p:cNvCxnSpPr>
            <a:cxnSpLocks/>
          </p:cNvCxnSpPr>
          <p:nvPr/>
        </p:nvCxnSpPr>
        <p:spPr>
          <a:xfrm rot="10800000">
            <a:off x="5738837" y="6273376"/>
            <a:ext cx="1784019" cy="1690112"/>
          </a:xfrm>
          <a:prstGeom prst="bentConnector3">
            <a:avLst>
              <a:gd name="adj1" fmla="val 47322"/>
            </a:avLst>
          </a:prstGeom>
          <a:noFill/>
          <a:ln w="28575" cap="flat" cmpd="sng" algn="ctr">
            <a:solidFill>
              <a:srgbClr val="44B0FF"/>
            </a:solidFill>
            <a:prstDash val="sysDash"/>
            <a:headEnd type="none"/>
            <a:tailEnd type="none"/>
          </a:ln>
          <a:effectLst/>
        </p:spPr>
      </p:cxn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DDD2679-D834-4E01-82DB-C46D4EF5764A}"/>
              </a:ext>
            </a:extLst>
          </p:cNvPr>
          <p:cNvGrpSpPr/>
          <p:nvPr/>
        </p:nvGrpSpPr>
        <p:grpSpPr>
          <a:xfrm>
            <a:off x="810055" y="3364833"/>
            <a:ext cx="1368772" cy="1661010"/>
            <a:chOff x="4153624" y="4930493"/>
            <a:chExt cx="1324653" cy="1607471"/>
          </a:xfrm>
        </p:grpSpPr>
        <p:sp>
          <p:nvSpPr>
            <p:cNvPr id="114" name="Freeform 30">
              <a:extLst>
                <a:ext uri="{FF2B5EF4-FFF2-40B4-BE49-F238E27FC236}">
                  <a16:creationId xmlns:a16="http://schemas.microsoft.com/office/drawing/2014/main" id="{A4FCD965-A4D0-4072-AFA0-2FECB2415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3624" y="5227552"/>
              <a:ext cx="1085223" cy="1207399"/>
            </a:xfrm>
            <a:custGeom>
              <a:avLst/>
              <a:gdLst>
                <a:gd name="T0" fmla="*/ 442 w 482"/>
                <a:gd name="T1" fmla="*/ 432 h 539"/>
                <a:gd name="T2" fmla="*/ 281 w 482"/>
                <a:gd name="T3" fmla="*/ 525 h 539"/>
                <a:gd name="T4" fmla="*/ 201 w 482"/>
                <a:gd name="T5" fmla="*/ 525 h 539"/>
                <a:gd name="T6" fmla="*/ 40 w 482"/>
                <a:gd name="T7" fmla="*/ 432 h 539"/>
                <a:gd name="T8" fmla="*/ 0 w 482"/>
                <a:gd name="T9" fmla="*/ 362 h 539"/>
                <a:gd name="T10" fmla="*/ 0 w 482"/>
                <a:gd name="T11" fmla="*/ 176 h 539"/>
                <a:gd name="T12" fmla="*/ 40 w 482"/>
                <a:gd name="T13" fmla="*/ 107 h 539"/>
                <a:gd name="T14" fmla="*/ 201 w 482"/>
                <a:gd name="T15" fmla="*/ 14 h 539"/>
                <a:gd name="T16" fmla="*/ 281 w 482"/>
                <a:gd name="T17" fmla="*/ 14 h 539"/>
                <a:gd name="T18" fmla="*/ 442 w 482"/>
                <a:gd name="T19" fmla="*/ 107 h 539"/>
                <a:gd name="T20" fmla="*/ 482 w 482"/>
                <a:gd name="T21" fmla="*/ 176 h 539"/>
                <a:gd name="T22" fmla="*/ 482 w 482"/>
                <a:gd name="T23" fmla="*/ 362 h 539"/>
                <a:gd name="T24" fmla="*/ 442 w 482"/>
                <a:gd name="T25" fmla="*/ 43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2" h="539">
                  <a:moveTo>
                    <a:pt x="442" y="432"/>
                  </a:moveTo>
                  <a:cubicBezTo>
                    <a:pt x="281" y="525"/>
                    <a:pt x="281" y="525"/>
                    <a:pt x="281" y="525"/>
                  </a:cubicBezTo>
                  <a:cubicBezTo>
                    <a:pt x="256" y="539"/>
                    <a:pt x="226" y="539"/>
                    <a:pt x="201" y="525"/>
                  </a:cubicBezTo>
                  <a:cubicBezTo>
                    <a:pt x="40" y="432"/>
                    <a:pt x="40" y="432"/>
                    <a:pt x="40" y="432"/>
                  </a:cubicBezTo>
                  <a:cubicBezTo>
                    <a:pt x="15" y="417"/>
                    <a:pt x="0" y="391"/>
                    <a:pt x="0" y="36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48"/>
                    <a:pt x="15" y="121"/>
                    <a:pt x="40" y="107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26" y="0"/>
                    <a:pt x="256" y="0"/>
                    <a:pt x="281" y="14"/>
                  </a:cubicBezTo>
                  <a:cubicBezTo>
                    <a:pt x="442" y="107"/>
                    <a:pt x="442" y="107"/>
                    <a:pt x="442" y="107"/>
                  </a:cubicBezTo>
                  <a:cubicBezTo>
                    <a:pt x="467" y="121"/>
                    <a:pt x="482" y="148"/>
                    <a:pt x="482" y="176"/>
                  </a:cubicBezTo>
                  <a:cubicBezTo>
                    <a:pt x="482" y="362"/>
                    <a:pt x="482" y="362"/>
                    <a:pt x="482" y="362"/>
                  </a:cubicBezTo>
                  <a:cubicBezTo>
                    <a:pt x="482" y="391"/>
                    <a:pt x="467" y="417"/>
                    <a:pt x="442" y="432"/>
                  </a:cubicBezTo>
                </a:path>
              </a:pathLst>
            </a:custGeom>
            <a:solidFill>
              <a:srgbClr val="44B0FF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15" name="Freeform 31">
              <a:extLst>
                <a:ext uri="{FF2B5EF4-FFF2-40B4-BE49-F238E27FC236}">
                  <a16:creationId xmlns:a16="http://schemas.microsoft.com/office/drawing/2014/main" id="{7F8BBA3F-0FD8-4B61-ADB6-C6AE6B63C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0375" y="5833648"/>
              <a:ext cx="550996" cy="601305"/>
            </a:xfrm>
            <a:custGeom>
              <a:avLst/>
              <a:gdLst>
                <a:gd name="T0" fmla="*/ 245 w 245"/>
                <a:gd name="T1" fmla="*/ 0 h 269"/>
                <a:gd name="T2" fmla="*/ 0 w 245"/>
                <a:gd name="T3" fmla="*/ 0 h 269"/>
                <a:gd name="T4" fmla="*/ 0 w 245"/>
                <a:gd name="T5" fmla="*/ 202 h 269"/>
                <a:gd name="T6" fmla="*/ 91 w 245"/>
                <a:gd name="T7" fmla="*/ 255 h 269"/>
                <a:gd name="T8" fmla="*/ 171 w 245"/>
                <a:gd name="T9" fmla="*/ 255 h 269"/>
                <a:gd name="T10" fmla="*/ 245 w 245"/>
                <a:gd name="T11" fmla="*/ 212 h 269"/>
                <a:gd name="T12" fmla="*/ 245 w 245"/>
                <a:gd name="T13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5" h="269">
                  <a:moveTo>
                    <a:pt x="2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91" y="255"/>
                    <a:pt x="91" y="255"/>
                    <a:pt x="91" y="255"/>
                  </a:cubicBezTo>
                  <a:cubicBezTo>
                    <a:pt x="116" y="269"/>
                    <a:pt x="146" y="269"/>
                    <a:pt x="171" y="255"/>
                  </a:cubicBezTo>
                  <a:cubicBezTo>
                    <a:pt x="245" y="212"/>
                    <a:pt x="245" y="212"/>
                    <a:pt x="245" y="212"/>
                  </a:cubicBezTo>
                  <a:cubicBezTo>
                    <a:pt x="245" y="0"/>
                    <a:pt x="245" y="0"/>
                    <a:pt x="245" y="0"/>
                  </a:cubicBezTo>
                </a:path>
              </a:pathLst>
            </a:custGeom>
            <a:solidFill>
              <a:srgbClr val="66D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16" name="Freeform 108">
              <a:extLst>
                <a:ext uri="{FF2B5EF4-FFF2-40B4-BE49-F238E27FC236}">
                  <a16:creationId xmlns:a16="http://schemas.microsoft.com/office/drawing/2014/main" id="{E2A7C839-C072-4D24-9C39-72F3D97DB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5275" y="5567732"/>
              <a:ext cx="692339" cy="297059"/>
            </a:xfrm>
            <a:custGeom>
              <a:avLst/>
              <a:gdLst>
                <a:gd name="T0" fmla="*/ 308 w 308"/>
                <a:gd name="T1" fmla="*/ 132 h 132"/>
                <a:gd name="T2" fmla="*/ 297 w 308"/>
                <a:gd name="T3" fmla="*/ 54 h 132"/>
                <a:gd name="T4" fmla="*/ 234 w 308"/>
                <a:gd name="T5" fmla="*/ 0 h 132"/>
                <a:gd name="T6" fmla="*/ 73 w 308"/>
                <a:gd name="T7" fmla="*/ 0 h 132"/>
                <a:gd name="T8" fmla="*/ 11 w 308"/>
                <a:gd name="T9" fmla="*/ 54 h 132"/>
                <a:gd name="T10" fmla="*/ 0 w 308"/>
                <a:gd name="T11" fmla="*/ 132 h 132"/>
                <a:gd name="T12" fmla="*/ 308 w 308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132">
                  <a:moveTo>
                    <a:pt x="308" y="132"/>
                  </a:moveTo>
                  <a:cubicBezTo>
                    <a:pt x="297" y="54"/>
                    <a:pt x="297" y="54"/>
                    <a:pt x="297" y="54"/>
                  </a:cubicBezTo>
                  <a:cubicBezTo>
                    <a:pt x="292" y="23"/>
                    <a:pt x="266" y="0"/>
                    <a:pt x="234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42" y="0"/>
                    <a:pt x="16" y="23"/>
                    <a:pt x="11" y="5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308" y="132"/>
                    <a:pt x="308" y="132"/>
                    <a:pt x="308" y="132"/>
                  </a:cubicBezTo>
                </a:path>
              </a:pathLst>
            </a:custGeom>
            <a:solidFill>
              <a:srgbClr val="7A45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17" name="Freeform 109">
              <a:extLst>
                <a:ext uri="{FF2B5EF4-FFF2-40B4-BE49-F238E27FC236}">
                  <a16:creationId xmlns:a16="http://schemas.microsoft.com/office/drawing/2014/main" id="{6ECBB8D2-E2C5-4B8C-BF3C-D60933C88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8924" y="5558149"/>
              <a:ext cx="752229" cy="440797"/>
            </a:xfrm>
            <a:custGeom>
              <a:avLst/>
              <a:gdLst>
                <a:gd name="T0" fmla="*/ 335 w 335"/>
                <a:gd name="T1" fmla="*/ 197 h 197"/>
                <a:gd name="T2" fmla="*/ 319 w 335"/>
                <a:gd name="T3" fmla="*/ 58 h 197"/>
                <a:gd name="T4" fmla="*/ 252 w 335"/>
                <a:gd name="T5" fmla="*/ 0 h 197"/>
                <a:gd name="T6" fmla="*/ 80 w 335"/>
                <a:gd name="T7" fmla="*/ 0 h 197"/>
                <a:gd name="T8" fmla="*/ 13 w 335"/>
                <a:gd name="T9" fmla="*/ 58 h 197"/>
                <a:gd name="T10" fmla="*/ 0 w 335"/>
                <a:gd name="T11" fmla="*/ 197 h 197"/>
                <a:gd name="T12" fmla="*/ 335 w 335"/>
                <a:gd name="T13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5" h="197">
                  <a:moveTo>
                    <a:pt x="335" y="197"/>
                  </a:moveTo>
                  <a:cubicBezTo>
                    <a:pt x="319" y="58"/>
                    <a:pt x="319" y="58"/>
                    <a:pt x="319" y="58"/>
                  </a:cubicBezTo>
                  <a:cubicBezTo>
                    <a:pt x="314" y="24"/>
                    <a:pt x="286" y="0"/>
                    <a:pt x="252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6" y="0"/>
                    <a:pt x="18" y="24"/>
                    <a:pt x="13" y="58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335" y="197"/>
                    <a:pt x="335" y="197"/>
                    <a:pt x="335" y="197"/>
                  </a:cubicBezTo>
                </a:path>
              </a:pathLst>
            </a:custGeom>
            <a:solidFill>
              <a:srgbClr val="66D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18" name="Freeform 110">
              <a:extLst>
                <a:ext uri="{FF2B5EF4-FFF2-40B4-BE49-F238E27FC236}">
                  <a16:creationId xmlns:a16="http://schemas.microsoft.com/office/drawing/2014/main" id="{CF950580-A309-423F-9FCA-B2A9F926E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5673" y="5452741"/>
              <a:ext cx="251542" cy="237168"/>
            </a:xfrm>
            <a:custGeom>
              <a:avLst/>
              <a:gdLst>
                <a:gd name="T0" fmla="*/ 112 w 112"/>
                <a:gd name="T1" fmla="*/ 0 h 106"/>
                <a:gd name="T2" fmla="*/ 0 w 112"/>
                <a:gd name="T3" fmla="*/ 0 h 106"/>
                <a:gd name="T4" fmla="*/ 0 w 112"/>
                <a:gd name="T5" fmla="*/ 51 h 106"/>
                <a:gd name="T6" fmla="*/ 55 w 112"/>
                <a:gd name="T7" fmla="*/ 106 h 106"/>
                <a:gd name="T8" fmla="*/ 56 w 112"/>
                <a:gd name="T9" fmla="*/ 106 h 106"/>
                <a:gd name="T10" fmla="*/ 112 w 112"/>
                <a:gd name="T11" fmla="*/ 51 h 106"/>
                <a:gd name="T12" fmla="*/ 112 w 11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06">
                  <a:moveTo>
                    <a:pt x="1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81"/>
                    <a:pt x="2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87" y="106"/>
                    <a:pt x="112" y="81"/>
                    <a:pt x="112" y="51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rgbClr val="A06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19" name="Freeform 111">
              <a:extLst>
                <a:ext uri="{FF2B5EF4-FFF2-40B4-BE49-F238E27FC236}">
                  <a16:creationId xmlns:a16="http://schemas.microsoft.com/office/drawing/2014/main" id="{1759699A-1C85-46E3-BD9F-934025BA4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0246" y="5524610"/>
              <a:ext cx="126969" cy="134155"/>
            </a:xfrm>
            <a:custGeom>
              <a:avLst/>
              <a:gdLst>
                <a:gd name="T0" fmla="*/ 27 w 56"/>
                <a:gd name="T1" fmla="*/ 14 h 60"/>
                <a:gd name="T2" fmla="*/ 14 w 56"/>
                <a:gd name="T3" fmla="*/ 18 h 60"/>
                <a:gd name="T4" fmla="*/ 0 w 56"/>
                <a:gd name="T5" fmla="*/ 15 h 60"/>
                <a:gd name="T6" fmla="*/ 0 w 56"/>
                <a:gd name="T7" fmla="*/ 22 h 60"/>
                <a:gd name="T8" fmla="*/ 38 w 56"/>
                <a:gd name="T9" fmla="*/ 60 h 60"/>
                <a:gd name="T10" fmla="*/ 56 w 56"/>
                <a:gd name="T11" fmla="*/ 19 h 60"/>
                <a:gd name="T12" fmla="*/ 56 w 56"/>
                <a:gd name="T13" fmla="*/ 0 h 60"/>
                <a:gd name="T14" fmla="*/ 56 w 56"/>
                <a:gd name="T15" fmla="*/ 0 h 60"/>
                <a:gd name="T16" fmla="*/ 27 w 56"/>
                <a:gd name="T17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60">
                  <a:moveTo>
                    <a:pt x="27" y="14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5" y="21"/>
                    <a:pt x="0" y="15"/>
                    <a:pt x="0" y="1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6" y="42"/>
                    <a:pt x="24" y="53"/>
                    <a:pt x="38" y="60"/>
                  </a:cubicBezTo>
                  <a:cubicBezTo>
                    <a:pt x="49" y="50"/>
                    <a:pt x="56" y="35"/>
                    <a:pt x="56" y="19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7" y="6"/>
                    <a:pt x="38" y="11"/>
                    <a:pt x="27" y="14"/>
                  </a:cubicBezTo>
                  <a:close/>
                </a:path>
              </a:pathLst>
            </a:custGeom>
            <a:solidFill>
              <a:srgbClr val="915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20" name="Freeform 112">
              <a:extLst>
                <a:ext uri="{FF2B5EF4-FFF2-40B4-BE49-F238E27FC236}">
                  <a16:creationId xmlns:a16="http://schemas.microsoft.com/office/drawing/2014/main" id="{8C360DD1-8613-43D0-9A86-A32588AC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3914" y="4930493"/>
              <a:ext cx="479127" cy="390489"/>
            </a:xfrm>
            <a:custGeom>
              <a:avLst/>
              <a:gdLst>
                <a:gd name="T0" fmla="*/ 101 w 214"/>
                <a:gd name="T1" fmla="*/ 4 h 174"/>
                <a:gd name="T2" fmla="*/ 99 w 214"/>
                <a:gd name="T3" fmla="*/ 4 h 174"/>
                <a:gd name="T4" fmla="*/ 4 w 214"/>
                <a:gd name="T5" fmla="*/ 113 h 174"/>
                <a:gd name="T6" fmla="*/ 8 w 214"/>
                <a:gd name="T7" fmla="*/ 174 h 174"/>
                <a:gd name="T8" fmla="*/ 214 w 214"/>
                <a:gd name="T9" fmla="*/ 160 h 174"/>
                <a:gd name="T10" fmla="*/ 210 w 214"/>
                <a:gd name="T11" fmla="*/ 99 h 174"/>
                <a:gd name="T12" fmla="*/ 101 w 214"/>
                <a:gd name="T13" fmla="*/ 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174">
                  <a:moveTo>
                    <a:pt x="101" y="4"/>
                  </a:moveTo>
                  <a:cubicBezTo>
                    <a:pt x="99" y="4"/>
                    <a:pt x="99" y="4"/>
                    <a:pt x="99" y="4"/>
                  </a:cubicBezTo>
                  <a:cubicBezTo>
                    <a:pt x="42" y="8"/>
                    <a:pt x="0" y="57"/>
                    <a:pt x="4" y="113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0" y="99"/>
                    <a:pt x="210" y="99"/>
                    <a:pt x="210" y="99"/>
                  </a:cubicBezTo>
                  <a:cubicBezTo>
                    <a:pt x="206" y="42"/>
                    <a:pt x="157" y="0"/>
                    <a:pt x="101" y="4"/>
                  </a:cubicBezTo>
                  <a:close/>
                </a:path>
              </a:pathLst>
            </a:custGeom>
            <a:solidFill>
              <a:srgbClr val="002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21" name="Freeform 113">
              <a:extLst>
                <a:ext uri="{FF2B5EF4-FFF2-40B4-BE49-F238E27FC236}">
                  <a16:creationId xmlns:a16="http://schemas.microsoft.com/office/drawing/2014/main" id="{7029B4E1-47BC-405D-B1F1-6B2AF76DB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9848" y="5100584"/>
              <a:ext cx="440797" cy="469544"/>
            </a:xfrm>
            <a:custGeom>
              <a:avLst/>
              <a:gdLst>
                <a:gd name="T0" fmla="*/ 192 w 197"/>
                <a:gd name="T1" fmla="*/ 107 h 210"/>
                <a:gd name="T2" fmla="*/ 130 w 197"/>
                <a:gd name="T3" fmla="*/ 200 h 210"/>
                <a:gd name="T4" fmla="*/ 111 w 197"/>
                <a:gd name="T5" fmla="*/ 210 h 210"/>
                <a:gd name="T6" fmla="*/ 75 w 197"/>
                <a:gd name="T7" fmla="*/ 204 h 210"/>
                <a:gd name="T8" fmla="*/ 6 w 197"/>
                <a:gd name="T9" fmla="*/ 120 h 210"/>
                <a:gd name="T10" fmla="*/ 2 w 197"/>
                <a:gd name="T11" fmla="*/ 52 h 210"/>
                <a:gd name="T12" fmla="*/ 38 w 197"/>
                <a:gd name="T13" fmla="*/ 8 h 210"/>
                <a:gd name="T14" fmla="*/ 146 w 197"/>
                <a:gd name="T15" fmla="*/ 1 h 210"/>
                <a:gd name="T16" fmla="*/ 187 w 197"/>
                <a:gd name="T17" fmla="*/ 40 h 210"/>
                <a:gd name="T18" fmla="*/ 192 w 197"/>
                <a:gd name="T19" fmla="*/ 1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7" h="210">
                  <a:moveTo>
                    <a:pt x="192" y="107"/>
                  </a:moveTo>
                  <a:cubicBezTo>
                    <a:pt x="197" y="148"/>
                    <a:pt x="168" y="186"/>
                    <a:pt x="130" y="200"/>
                  </a:cubicBezTo>
                  <a:cubicBezTo>
                    <a:pt x="111" y="210"/>
                    <a:pt x="111" y="210"/>
                    <a:pt x="111" y="210"/>
                  </a:cubicBezTo>
                  <a:cubicBezTo>
                    <a:pt x="75" y="204"/>
                    <a:pt x="75" y="204"/>
                    <a:pt x="75" y="204"/>
                  </a:cubicBezTo>
                  <a:cubicBezTo>
                    <a:pt x="36" y="195"/>
                    <a:pt x="7" y="160"/>
                    <a:pt x="6" y="120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0" y="31"/>
                    <a:pt x="16" y="10"/>
                    <a:pt x="38" y="8"/>
                  </a:cubicBezTo>
                  <a:cubicBezTo>
                    <a:pt x="146" y="1"/>
                    <a:pt x="146" y="1"/>
                    <a:pt x="146" y="1"/>
                  </a:cubicBezTo>
                  <a:cubicBezTo>
                    <a:pt x="167" y="0"/>
                    <a:pt x="186" y="18"/>
                    <a:pt x="187" y="40"/>
                  </a:cubicBezTo>
                  <a:lnTo>
                    <a:pt x="192" y="107"/>
                  </a:lnTo>
                  <a:close/>
                </a:path>
              </a:pathLst>
            </a:custGeom>
            <a:solidFill>
              <a:srgbClr val="A06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22" name="Freeform 114">
              <a:extLst>
                <a:ext uri="{FF2B5EF4-FFF2-40B4-BE49-F238E27FC236}">
                  <a16:creationId xmlns:a16="http://schemas.microsoft.com/office/drawing/2014/main" id="{F499539A-99EC-4ABB-AF97-908F6B70B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775" y="5241925"/>
              <a:ext cx="88639" cy="88639"/>
            </a:xfrm>
            <a:custGeom>
              <a:avLst/>
              <a:gdLst>
                <a:gd name="T0" fmla="*/ 39 w 39"/>
                <a:gd name="T1" fmla="*/ 19 h 40"/>
                <a:gd name="T2" fmla="*/ 18 w 39"/>
                <a:gd name="T3" fmla="*/ 1 h 40"/>
                <a:gd name="T4" fmla="*/ 0 w 39"/>
                <a:gd name="T5" fmla="*/ 21 h 40"/>
                <a:gd name="T6" fmla="*/ 21 w 39"/>
                <a:gd name="T7" fmla="*/ 39 h 40"/>
                <a:gd name="T8" fmla="*/ 39 w 39"/>
                <a:gd name="T9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0">
                  <a:moveTo>
                    <a:pt x="39" y="19"/>
                  </a:moveTo>
                  <a:cubicBezTo>
                    <a:pt x="38" y="8"/>
                    <a:pt x="29" y="0"/>
                    <a:pt x="18" y="1"/>
                  </a:cubicBezTo>
                  <a:cubicBezTo>
                    <a:pt x="8" y="2"/>
                    <a:pt x="0" y="11"/>
                    <a:pt x="0" y="21"/>
                  </a:cubicBezTo>
                  <a:cubicBezTo>
                    <a:pt x="1" y="32"/>
                    <a:pt x="10" y="40"/>
                    <a:pt x="21" y="39"/>
                  </a:cubicBezTo>
                  <a:cubicBezTo>
                    <a:pt x="31" y="38"/>
                    <a:pt x="39" y="29"/>
                    <a:pt x="39" y="19"/>
                  </a:cubicBezTo>
                  <a:close/>
                </a:path>
              </a:pathLst>
            </a:custGeom>
            <a:solidFill>
              <a:srgbClr val="A06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23" name="Freeform 115">
              <a:extLst>
                <a:ext uri="{FF2B5EF4-FFF2-40B4-BE49-F238E27FC236}">
                  <a16:creationId xmlns:a16="http://schemas.microsoft.com/office/drawing/2014/main" id="{6831E86B-1F2B-4AA1-B25C-ECF7B362A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1498" y="5165265"/>
              <a:ext cx="249146" cy="402466"/>
            </a:xfrm>
            <a:custGeom>
              <a:avLst/>
              <a:gdLst>
                <a:gd name="T0" fmla="*/ 106 w 111"/>
                <a:gd name="T1" fmla="*/ 78 h 180"/>
                <a:gd name="T2" fmla="*/ 101 w 111"/>
                <a:gd name="T3" fmla="*/ 17 h 180"/>
                <a:gd name="T4" fmla="*/ 73 w 111"/>
                <a:gd name="T5" fmla="*/ 1 h 180"/>
                <a:gd name="T6" fmla="*/ 44 w 111"/>
                <a:gd name="T7" fmla="*/ 3 h 180"/>
                <a:gd name="T8" fmla="*/ 17 w 111"/>
                <a:gd name="T9" fmla="*/ 34 h 180"/>
                <a:gd name="T10" fmla="*/ 17 w 111"/>
                <a:gd name="T11" fmla="*/ 34 h 180"/>
                <a:gd name="T12" fmla="*/ 17 w 111"/>
                <a:gd name="T13" fmla="*/ 34 h 180"/>
                <a:gd name="T14" fmla="*/ 21 w 111"/>
                <a:gd name="T15" fmla="*/ 51 h 180"/>
                <a:gd name="T16" fmla="*/ 31 w 111"/>
                <a:gd name="T17" fmla="*/ 70 h 180"/>
                <a:gd name="T18" fmla="*/ 27 w 111"/>
                <a:gd name="T19" fmla="*/ 77 h 180"/>
                <a:gd name="T20" fmla="*/ 20 w 111"/>
                <a:gd name="T21" fmla="*/ 77 h 180"/>
                <a:gd name="T22" fmla="*/ 2 w 111"/>
                <a:gd name="T23" fmla="*/ 79 h 180"/>
                <a:gd name="T24" fmla="*/ 0 w 111"/>
                <a:gd name="T25" fmla="*/ 79 h 180"/>
                <a:gd name="T26" fmla="*/ 2 w 111"/>
                <a:gd name="T27" fmla="*/ 80 h 180"/>
                <a:gd name="T28" fmla="*/ 12 w 111"/>
                <a:gd name="T29" fmla="*/ 84 h 180"/>
                <a:gd name="T30" fmla="*/ 38 w 111"/>
                <a:gd name="T31" fmla="*/ 151 h 180"/>
                <a:gd name="T32" fmla="*/ 25 w 111"/>
                <a:gd name="T33" fmla="*/ 147 h 180"/>
                <a:gd name="T34" fmla="*/ 10 w 111"/>
                <a:gd name="T35" fmla="*/ 158 h 180"/>
                <a:gd name="T36" fmla="*/ 25 w 111"/>
                <a:gd name="T37" fmla="*/ 153 h 180"/>
                <a:gd name="T38" fmla="*/ 37 w 111"/>
                <a:gd name="T39" fmla="*/ 154 h 180"/>
                <a:gd name="T40" fmla="*/ 28 w 111"/>
                <a:gd name="T41" fmla="*/ 180 h 180"/>
                <a:gd name="T42" fmla="*/ 51 w 111"/>
                <a:gd name="T43" fmla="*/ 171 h 180"/>
                <a:gd name="T44" fmla="*/ 106 w 111"/>
                <a:gd name="T45" fmla="*/ 7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80">
                  <a:moveTo>
                    <a:pt x="106" y="78"/>
                  </a:moveTo>
                  <a:cubicBezTo>
                    <a:pt x="101" y="17"/>
                    <a:pt x="101" y="17"/>
                    <a:pt x="101" y="17"/>
                  </a:cubicBezTo>
                  <a:cubicBezTo>
                    <a:pt x="96" y="7"/>
                    <a:pt x="85" y="0"/>
                    <a:pt x="73" y="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28" y="4"/>
                    <a:pt x="16" y="18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40"/>
                    <a:pt x="19" y="46"/>
                    <a:pt x="21" y="51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3" y="73"/>
                    <a:pt x="31" y="77"/>
                    <a:pt x="27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5" y="82"/>
                    <a:pt x="9" y="84"/>
                    <a:pt x="12" y="84"/>
                  </a:cubicBezTo>
                  <a:cubicBezTo>
                    <a:pt x="25" y="93"/>
                    <a:pt x="46" y="114"/>
                    <a:pt x="38" y="151"/>
                  </a:cubicBezTo>
                  <a:cubicBezTo>
                    <a:pt x="35" y="148"/>
                    <a:pt x="30" y="146"/>
                    <a:pt x="25" y="147"/>
                  </a:cubicBezTo>
                  <a:cubicBezTo>
                    <a:pt x="16" y="147"/>
                    <a:pt x="10" y="152"/>
                    <a:pt x="10" y="158"/>
                  </a:cubicBezTo>
                  <a:cubicBezTo>
                    <a:pt x="14" y="155"/>
                    <a:pt x="19" y="153"/>
                    <a:pt x="25" y="153"/>
                  </a:cubicBezTo>
                  <a:cubicBezTo>
                    <a:pt x="30" y="152"/>
                    <a:pt x="34" y="153"/>
                    <a:pt x="37" y="154"/>
                  </a:cubicBezTo>
                  <a:cubicBezTo>
                    <a:pt x="35" y="162"/>
                    <a:pt x="32" y="171"/>
                    <a:pt x="28" y="180"/>
                  </a:cubicBezTo>
                  <a:cubicBezTo>
                    <a:pt x="51" y="171"/>
                    <a:pt x="51" y="171"/>
                    <a:pt x="51" y="171"/>
                  </a:cubicBezTo>
                  <a:cubicBezTo>
                    <a:pt x="89" y="157"/>
                    <a:pt x="111" y="119"/>
                    <a:pt x="106" y="78"/>
                  </a:cubicBezTo>
                  <a:close/>
                </a:path>
              </a:pathLst>
            </a:custGeom>
            <a:solidFill>
              <a:srgbClr val="915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24" name="Freeform 116">
              <a:extLst>
                <a:ext uri="{FF2B5EF4-FFF2-40B4-BE49-F238E27FC236}">
                  <a16:creationId xmlns:a16="http://schemas.microsoft.com/office/drawing/2014/main" id="{21B99E12-82EE-4B2A-8DC2-3DBEEFA26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3914" y="5270673"/>
              <a:ext cx="91034" cy="88639"/>
            </a:xfrm>
            <a:custGeom>
              <a:avLst/>
              <a:gdLst>
                <a:gd name="T0" fmla="*/ 39 w 40"/>
                <a:gd name="T1" fmla="*/ 18 h 39"/>
                <a:gd name="T2" fmla="*/ 18 w 40"/>
                <a:gd name="T3" fmla="*/ 0 h 39"/>
                <a:gd name="T4" fmla="*/ 0 w 40"/>
                <a:gd name="T5" fmla="*/ 21 h 39"/>
                <a:gd name="T6" fmla="*/ 21 w 40"/>
                <a:gd name="T7" fmla="*/ 39 h 39"/>
                <a:gd name="T8" fmla="*/ 39 w 40"/>
                <a:gd name="T9" fmla="*/ 1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39" y="18"/>
                  </a:moveTo>
                  <a:cubicBezTo>
                    <a:pt x="38" y="8"/>
                    <a:pt x="29" y="0"/>
                    <a:pt x="18" y="0"/>
                  </a:cubicBezTo>
                  <a:cubicBezTo>
                    <a:pt x="8" y="1"/>
                    <a:pt x="0" y="10"/>
                    <a:pt x="0" y="21"/>
                  </a:cubicBezTo>
                  <a:cubicBezTo>
                    <a:pt x="1" y="31"/>
                    <a:pt x="10" y="39"/>
                    <a:pt x="21" y="39"/>
                  </a:cubicBezTo>
                  <a:cubicBezTo>
                    <a:pt x="32" y="38"/>
                    <a:pt x="40" y="29"/>
                    <a:pt x="39" y="18"/>
                  </a:cubicBezTo>
                  <a:close/>
                </a:path>
              </a:pathLst>
            </a:custGeom>
            <a:solidFill>
              <a:srgbClr val="A06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25" name="Freeform 117">
              <a:extLst>
                <a:ext uri="{FF2B5EF4-FFF2-40B4-BE49-F238E27FC236}">
                  <a16:creationId xmlns:a16="http://schemas.microsoft.com/office/drawing/2014/main" id="{4A76028E-A4EA-4F14-8738-BA8184EC4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4639" y="5225157"/>
              <a:ext cx="436005" cy="344971"/>
            </a:xfrm>
            <a:custGeom>
              <a:avLst/>
              <a:gdLst>
                <a:gd name="T0" fmla="*/ 190 w 194"/>
                <a:gd name="T1" fmla="*/ 53 h 155"/>
                <a:gd name="T2" fmla="*/ 186 w 194"/>
                <a:gd name="T3" fmla="*/ 0 h 155"/>
                <a:gd name="T4" fmla="*/ 142 w 194"/>
                <a:gd name="T5" fmla="*/ 81 h 155"/>
                <a:gd name="T6" fmla="*/ 102 w 194"/>
                <a:gd name="T7" fmla="*/ 63 h 155"/>
                <a:gd name="T8" fmla="*/ 101 w 194"/>
                <a:gd name="T9" fmla="*/ 63 h 155"/>
                <a:gd name="T10" fmla="*/ 63 w 194"/>
                <a:gd name="T11" fmla="*/ 86 h 155"/>
                <a:gd name="T12" fmla="*/ 0 w 194"/>
                <a:gd name="T13" fmla="*/ 14 h 155"/>
                <a:gd name="T14" fmla="*/ 3 w 194"/>
                <a:gd name="T15" fmla="*/ 65 h 155"/>
                <a:gd name="T16" fmla="*/ 108 w 194"/>
                <a:gd name="T17" fmla="*/ 155 h 155"/>
                <a:gd name="T18" fmla="*/ 134 w 194"/>
                <a:gd name="T19" fmla="*/ 145 h 155"/>
                <a:gd name="T20" fmla="*/ 190 w 194"/>
                <a:gd name="T21" fmla="*/ 5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155">
                  <a:moveTo>
                    <a:pt x="190" y="53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7" y="34"/>
                    <a:pt x="171" y="65"/>
                    <a:pt x="142" y="81"/>
                  </a:cubicBezTo>
                  <a:cubicBezTo>
                    <a:pt x="133" y="69"/>
                    <a:pt x="118" y="61"/>
                    <a:pt x="102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85" y="64"/>
                    <a:pt x="71" y="73"/>
                    <a:pt x="63" y="86"/>
                  </a:cubicBezTo>
                  <a:cubicBezTo>
                    <a:pt x="33" y="74"/>
                    <a:pt x="4" y="47"/>
                    <a:pt x="0" y="14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4" y="154"/>
                    <a:pt x="108" y="155"/>
                    <a:pt x="108" y="155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72" y="131"/>
                    <a:pt x="194" y="93"/>
                    <a:pt x="190" y="53"/>
                  </a:cubicBezTo>
                  <a:close/>
                </a:path>
              </a:pathLst>
            </a:custGeom>
            <a:solidFill>
              <a:srgbClr val="002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26" name="Freeform 118">
              <a:extLst>
                <a:ext uri="{FF2B5EF4-FFF2-40B4-BE49-F238E27FC236}">
                  <a16:creationId xmlns:a16="http://schemas.microsoft.com/office/drawing/2014/main" id="{C42F2A18-BDE7-4A53-9F03-C3B245D85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4730" y="5421599"/>
              <a:ext cx="124573" cy="57495"/>
            </a:xfrm>
            <a:custGeom>
              <a:avLst/>
              <a:gdLst>
                <a:gd name="T0" fmla="*/ 0 w 56"/>
                <a:gd name="T1" fmla="*/ 4 h 26"/>
                <a:gd name="T2" fmla="*/ 30 w 56"/>
                <a:gd name="T3" fmla="*/ 25 h 26"/>
                <a:gd name="T4" fmla="*/ 56 w 56"/>
                <a:gd name="T5" fmla="*/ 0 h 26"/>
                <a:gd name="T6" fmla="*/ 0 w 56"/>
                <a:gd name="T7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6">
                  <a:moveTo>
                    <a:pt x="0" y="4"/>
                  </a:moveTo>
                  <a:cubicBezTo>
                    <a:pt x="4" y="17"/>
                    <a:pt x="16" y="26"/>
                    <a:pt x="30" y="25"/>
                  </a:cubicBezTo>
                  <a:cubicBezTo>
                    <a:pt x="44" y="24"/>
                    <a:pt x="55" y="13"/>
                    <a:pt x="56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27" name="Freeform 119">
              <a:extLst>
                <a:ext uri="{FF2B5EF4-FFF2-40B4-BE49-F238E27FC236}">
                  <a16:creationId xmlns:a16="http://schemas.microsoft.com/office/drawing/2014/main" id="{A4605223-4807-4525-AF97-816B4BE26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6906" y="5227552"/>
              <a:ext cx="40727" cy="38330"/>
            </a:xfrm>
            <a:custGeom>
              <a:avLst/>
              <a:gdLst>
                <a:gd name="T0" fmla="*/ 18 w 18"/>
                <a:gd name="T1" fmla="*/ 8 h 18"/>
                <a:gd name="T2" fmla="*/ 9 w 18"/>
                <a:gd name="T3" fmla="*/ 0 h 18"/>
                <a:gd name="T4" fmla="*/ 0 w 18"/>
                <a:gd name="T5" fmla="*/ 9 h 18"/>
                <a:gd name="T6" fmla="*/ 10 w 18"/>
                <a:gd name="T7" fmla="*/ 17 h 18"/>
                <a:gd name="T8" fmla="*/ 18 w 18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8" y="8"/>
                  </a:moveTo>
                  <a:cubicBezTo>
                    <a:pt x="18" y="3"/>
                    <a:pt x="13" y="0"/>
                    <a:pt x="9" y="0"/>
                  </a:cubicBezTo>
                  <a:cubicBezTo>
                    <a:pt x="4" y="0"/>
                    <a:pt x="0" y="5"/>
                    <a:pt x="0" y="9"/>
                  </a:cubicBezTo>
                  <a:cubicBezTo>
                    <a:pt x="1" y="14"/>
                    <a:pt x="5" y="18"/>
                    <a:pt x="10" y="17"/>
                  </a:cubicBezTo>
                  <a:cubicBezTo>
                    <a:pt x="15" y="17"/>
                    <a:pt x="18" y="13"/>
                    <a:pt x="1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28" name="Freeform 120">
              <a:extLst>
                <a:ext uri="{FF2B5EF4-FFF2-40B4-BE49-F238E27FC236}">
                  <a16:creationId xmlns:a16="http://schemas.microsoft.com/office/drawing/2014/main" id="{129D6960-1317-44A0-BC5A-BA29FB23B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6817" y="5237134"/>
              <a:ext cx="40727" cy="40727"/>
            </a:xfrm>
            <a:custGeom>
              <a:avLst/>
              <a:gdLst>
                <a:gd name="T0" fmla="*/ 18 w 18"/>
                <a:gd name="T1" fmla="*/ 8 h 18"/>
                <a:gd name="T2" fmla="*/ 9 w 18"/>
                <a:gd name="T3" fmla="*/ 0 h 18"/>
                <a:gd name="T4" fmla="*/ 1 w 18"/>
                <a:gd name="T5" fmla="*/ 9 h 18"/>
                <a:gd name="T6" fmla="*/ 10 w 18"/>
                <a:gd name="T7" fmla="*/ 17 h 18"/>
                <a:gd name="T8" fmla="*/ 18 w 18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8" y="8"/>
                  </a:moveTo>
                  <a:cubicBezTo>
                    <a:pt x="18" y="3"/>
                    <a:pt x="14" y="0"/>
                    <a:pt x="9" y="0"/>
                  </a:cubicBezTo>
                  <a:cubicBezTo>
                    <a:pt x="4" y="0"/>
                    <a:pt x="0" y="5"/>
                    <a:pt x="1" y="9"/>
                  </a:cubicBezTo>
                  <a:cubicBezTo>
                    <a:pt x="1" y="14"/>
                    <a:pt x="5" y="18"/>
                    <a:pt x="10" y="17"/>
                  </a:cubicBezTo>
                  <a:cubicBezTo>
                    <a:pt x="15" y="17"/>
                    <a:pt x="18" y="13"/>
                    <a:pt x="1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29" name="Freeform 121">
              <a:extLst>
                <a:ext uri="{FF2B5EF4-FFF2-40B4-BE49-F238E27FC236}">
                  <a16:creationId xmlns:a16="http://schemas.microsoft.com/office/drawing/2014/main" id="{EDECAC16-E7AD-4B1C-9BAC-77DADE6F9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371" y="5591688"/>
              <a:ext cx="404863" cy="589326"/>
            </a:xfrm>
            <a:custGeom>
              <a:avLst/>
              <a:gdLst>
                <a:gd name="T0" fmla="*/ 126 w 180"/>
                <a:gd name="T1" fmla="*/ 9 h 264"/>
                <a:gd name="T2" fmla="*/ 118 w 180"/>
                <a:gd name="T3" fmla="*/ 23 h 264"/>
                <a:gd name="T4" fmla="*/ 103 w 180"/>
                <a:gd name="T5" fmla="*/ 42 h 264"/>
                <a:gd name="T6" fmla="*/ 103 w 180"/>
                <a:gd name="T7" fmla="*/ 16 h 264"/>
                <a:gd name="T8" fmla="*/ 83 w 180"/>
                <a:gd name="T9" fmla="*/ 7 h 264"/>
                <a:gd name="T10" fmla="*/ 82 w 180"/>
                <a:gd name="T11" fmla="*/ 64 h 264"/>
                <a:gd name="T12" fmla="*/ 88 w 180"/>
                <a:gd name="T13" fmla="*/ 75 h 264"/>
                <a:gd name="T14" fmla="*/ 87 w 180"/>
                <a:gd name="T15" fmla="*/ 75 h 264"/>
                <a:gd name="T16" fmla="*/ 0 w 180"/>
                <a:gd name="T17" fmla="*/ 182 h 264"/>
                <a:gd name="T18" fmla="*/ 0 w 180"/>
                <a:gd name="T19" fmla="*/ 263 h 264"/>
                <a:gd name="T20" fmla="*/ 7 w 180"/>
                <a:gd name="T21" fmla="*/ 263 h 264"/>
                <a:gd name="T22" fmla="*/ 12 w 180"/>
                <a:gd name="T23" fmla="*/ 263 h 264"/>
                <a:gd name="T24" fmla="*/ 61 w 180"/>
                <a:gd name="T25" fmla="*/ 238 h 264"/>
                <a:gd name="T26" fmla="*/ 135 w 180"/>
                <a:gd name="T27" fmla="*/ 106 h 264"/>
                <a:gd name="T28" fmla="*/ 165 w 180"/>
                <a:gd name="T29" fmla="*/ 73 h 264"/>
                <a:gd name="T30" fmla="*/ 177 w 180"/>
                <a:gd name="T31" fmla="*/ 53 h 264"/>
                <a:gd name="T32" fmla="*/ 173 w 180"/>
                <a:gd name="T33" fmla="*/ 40 h 264"/>
                <a:gd name="T34" fmla="*/ 168 w 180"/>
                <a:gd name="T35" fmla="*/ 38 h 264"/>
                <a:gd name="T36" fmla="*/ 164 w 180"/>
                <a:gd name="T37" fmla="*/ 26 h 264"/>
                <a:gd name="T38" fmla="*/ 158 w 180"/>
                <a:gd name="T39" fmla="*/ 24 h 264"/>
                <a:gd name="T40" fmla="*/ 158 w 180"/>
                <a:gd name="T41" fmla="*/ 24 h 264"/>
                <a:gd name="T42" fmla="*/ 154 w 180"/>
                <a:gd name="T43" fmla="*/ 10 h 264"/>
                <a:gd name="T44" fmla="*/ 144 w 180"/>
                <a:gd name="T45" fmla="*/ 11 h 264"/>
                <a:gd name="T46" fmla="*/ 140 w 180"/>
                <a:gd name="T47" fmla="*/ 6 h 264"/>
                <a:gd name="T48" fmla="*/ 126 w 180"/>
                <a:gd name="T49" fmla="*/ 9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264">
                  <a:moveTo>
                    <a:pt x="126" y="9"/>
                  </a:moveTo>
                  <a:cubicBezTo>
                    <a:pt x="118" y="23"/>
                    <a:pt x="118" y="23"/>
                    <a:pt x="118" y="23"/>
                  </a:cubicBezTo>
                  <a:cubicBezTo>
                    <a:pt x="103" y="42"/>
                    <a:pt x="103" y="42"/>
                    <a:pt x="103" y="42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103" y="16"/>
                    <a:pt x="96" y="0"/>
                    <a:pt x="83" y="7"/>
                  </a:cubicBezTo>
                  <a:cubicBezTo>
                    <a:pt x="85" y="52"/>
                    <a:pt x="79" y="49"/>
                    <a:pt x="82" y="64"/>
                  </a:cubicBezTo>
                  <a:cubicBezTo>
                    <a:pt x="82" y="66"/>
                    <a:pt x="87" y="74"/>
                    <a:pt x="88" y="75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263"/>
                    <a:pt x="4" y="263"/>
                    <a:pt x="7" y="263"/>
                  </a:cubicBezTo>
                  <a:cubicBezTo>
                    <a:pt x="9" y="263"/>
                    <a:pt x="12" y="263"/>
                    <a:pt x="12" y="263"/>
                  </a:cubicBezTo>
                  <a:cubicBezTo>
                    <a:pt x="31" y="264"/>
                    <a:pt x="50" y="255"/>
                    <a:pt x="61" y="238"/>
                  </a:cubicBezTo>
                  <a:cubicBezTo>
                    <a:pt x="135" y="106"/>
                    <a:pt x="135" y="106"/>
                    <a:pt x="135" y="106"/>
                  </a:cubicBezTo>
                  <a:cubicBezTo>
                    <a:pt x="165" y="73"/>
                    <a:pt x="165" y="73"/>
                    <a:pt x="165" y="73"/>
                  </a:cubicBezTo>
                  <a:cubicBezTo>
                    <a:pt x="177" y="53"/>
                    <a:pt x="177" y="53"/>
                    <a:pt x="177" y="53"/>
                  </a:cubicBezTo>
                  <a:cubicBezTo>
                    <a:pt x="180" y="49"/>
                    <a:pt x="178" y="43"/>
                    <a:pt x="173" y="40"/>
                  </a:cubicBezTo>
                  <a:cubicBezTo>
                    <a:pt x="172" y="39"/>
                    <a:pt x="170" y="38"/>
                    <a:pt x="168" y="38"/>
                  </a:cubicBezTo>
                  <a:cubicBezTo>
                    <a:pt x="170" y="34"/>
                    <a:pt x="168" y="28"/>
                    <a:pt x="164" y="26"/>
                  </a:cubicBezTo>
                  <a:cubicBezTo>
                    <a:pt x="162" y="25"/>
                    <a:pt x="160" y="24"/>
                    <a:pt x="158" y="24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61" y="19"/>
                    <a:pt x="159" y="13"/>
                    <a:pt x="154" y="10"/>
                  </a:cubicBezTo>
                  <a:cubicBezTo>
                    <a:pt x="151" y="8"/>
                    <a:pt x="147" y="9"/>
                    <a:pt x="144" y="11"/>
                  </a:cubicBezTo>
                  <a:cubicBezTo>
                    <a:pt x="143" y="9"/>
                    <a:pt x="142" y="7"/>
                    <a:pt x="140" y="6"/>
                  </a:cubicBezTo>
                  <a:cubicBezTo>
                    <a:pt x="135" y="3"/>
                    <a:pt x="129" y="5"/>
                    <a:pt x="126" y="9"/>
                  </a:cubicBezTo>
                </a:path>
              </a:pathLst>
            </a:custGeom>
            <a:solidFill>
              <a:srgbClr val="A06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30" name="Freeform 122">
              <a:extLst>
                <a:ext uri="{FF2B5EF4-FFF2-40B4-BE49-F238E27FC236}">
                  <a16:creationId xmlns:a16="http://schemas.microsoft.com/office/drawing/2014/main" id="{D2A95E98-7385-4817-9B1B-211D3B8E6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371" y="5591688"/>
              <a:ext cx="378510" cy="455170"/>
            </a:xfrm>
            <a:custGeom>
              <a:avLst/>
              <a:gdLst>
                <a:gd name="T0" fmla="*/ 154 w 168"/>
                <a:gd name="T1" fmla="*/ 50 h 204"/>
                <a:gd name="T2" fmla="*/ 131 w 168"/>
                <a:gd name="T3" fmla="*/ 37 h 204"/>
                <a:gd name="T4" fmla="*/ 107 w 168"/>
                <a:gd name="T5" fmla="*/ 37 h 204"/>
                <a:gd name="T6" fmla="*/ 103 w 168"/>
                <a:gd name="T7" fmla="*/ 42 h 204"/>
                <a:gd name="T8" fmla="*/ 103 w 168"/>
                <a:gd name="T9" fmla="*/ 16 h 204"/>
                <a:gd name="T10" fmla="*/ 83 w 168"/>
                <a:gd name="T11" fmla="*/ 7 h 204"/>
                <a:gd name="T12" fmla="*/ 82 w 168"/>
                <a:gd name="T13" fmla="*/ 64 h 204"/>
                <a:gd name="T14" fmla="*/ 88 w 168"/>
                <a:gd name="T15" fmla="*/ 75 h 204"/>
                <a:gd name="T16" fmla="*/ 87 w 168"/>
                <a:gd name="T17" fmla="*/ 75 h 204"/>
                <a:gd name="T18" fmla="*/ 65 w 168"/>
                <a:gd name="T19" fmla="*/ 102 h 204"/>
                <a:gd name="T20" fmla="*/ 0 w 168"/>
                <a:gd name="T21" fmla="*/ 182 h 204"/>
                <a:gd name="T22" fmla="*/ 0 w 168"/>
                <a:gd name="T23" fmla="*/ 204 h 204"/>
                <a:gd name="T24" fmla="*/ 89 w 168"/>
                <a:gd name="T25" fmla="*/ 95 h 204"/>
                <a:gd name="T26" fmla="*/ 132 w 168"/>
                <a:gd name="T27" fmla="*/ 87 h 204"/>
                <a:gd name="T28" fmla="*/ 159 w 168"/>
                <a:gd name="T29" fmla="*/ 75 h 204"/>
                <a:gd name="T30" fmla="*/ 164 w 168"/>
                <a:gd name="T31" fmla="*/ 67 h 204"/>
                <a:gd name="T32" fmla="*/ 168 w 168"/>
                <a:gd name="T33" fmla="*/ 60 h 204"/>
                <a:gd name="T34" fmla="*/ 154 w 168"/>
                <a:gd name="T35" fmla="*/ 5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04">
                  <a:moveTo>
                    <a:pt x="154" y="50"/>
                  </a:moveTo>
                  <a:cubicBezTo>
                    <a:pt x="147" y="46"/>
                    <a:pt x="139" y="41"/>
                    <a:pt x="131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3" y="42"/>
                    <a:pt x="103" y="42"/>
                    <a:pt x="103" y="42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103" y="16"/>
                    <a:pt x="96" y="0"/>
                    <a:pt x="83" y="7"/>
                  </a:cubicBezTo>
                  <a:cubicBezTo>
                    <a:pt x="85" y="52"/>
                    <a:pt x="79" y="49"/>
                    <a:pt x="82" y="64"/>
                  </a:cubicBezTo>
                  <a:cubicBezTo>
                    <a:pt x="82" y="66"/>
                    <a:pt x="87" y="74"/>
                    <a:pt x="88" y="75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65" y="102"/>
                    <a:pt x="65" y="102"/>
                    <a:pt x="65" y="10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102" y="90"/>
                    <a:pt x="118" y="90"/>
                    <a:pt x="132" y="87"/>
                  </a:cubicBezTo>
                  <a:cubicBezTo>
                    <a:pt x="142" y="85"/>
                    <a:pt x="152" y="82"/>
                    <a:pt x="159" y="75"/>
                  </a:cubicBezTo>
                  <a:cubicBezTo>
                    <a:pt x="161" y="73"/>
                    <a:pt x="162" y="70"/>
                    <a:pt x="164" y="67"/>
                  </a:cubicBezTo>
                  <a:cubicBezTo>
                    <a:pt x="165" y="65"/>
                    <a:pt x="167" y="62"/>
                    <a:pt x="168" y="60"/>
                  </a:cubicBezTo>
                  <a:cubicBezTo>
                    <a:pt x="163" y="57"/>
                    <a:pt x="158" y="53"/>
                    <a:pt x="154" y="50"/>
                  </a:cubicBezTo>
                </a:path>
              </a:pathLst>
            </a:custGeom>
            <a:solidFill>
              <a:srgbClr val="915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31" name="Freeform 123">
              <a:extLst>
                <a:ext uri="{FF2B5EF4-FFF2-40B4-BE49-F238E27FC236}">
                  <a16:creationId xmlns:a16="http://schemas.microsoft.com/office/drawing/2014/main" id="{4154487A-4DB3-4E89-A4F9-A19D67D79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6959" y="5814483"/>
              <a:ext cx="16770" cy="14374"/>
            </a:xfrm>
            <a:custGeom>
              <a:avLst/>
              <a:gdLst>
                <a:gd name="T0" fmla="*/ 4 w 7"/>
                <a:gd name="T1" fmla="*/ 6 h 6"/>
                <a:gd name="T2" fmla="*/ 0 w 7"/>
                <a:gd name="T3" fmla="*/ 3 h 6"/>
                <a:gd name="T4" fmla="*/ 2 w 7"/>
                <a:gd name="T5" fmla="*/ 0 h 6"/>
                <a:gd name="T6" fmla="*/ 6 w 7"/>
                <a:gd name="T7" fmla="*/ 3 h 6"/>
                <a:gd name="T8" fmla="*/ 6 w 7"/>
                <a:gd name="T9" fmla="*/ 5 h 6"/>
                <a:gd name="T10" fmla="*/ 4 w 7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4" y="6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7" y="5"/>
                    <a:pt x="6" y="5"/>
                  </a:cubicBezTo>
                  <a:cubicBezTo>
                    <a:pt x="5" y="6"/>
                    <a:pt x="4" y="6"/>
                    <a:pt x="4" y="6"/>
                  </a:cubicBezTo>
                  <a:close/>
                </a:path>
              </a:pathLst>
            </a:custGeom>
            <a:solidFill>
              <a:srgbClr val="E711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32" name="Freeform 124">
              <a:extLst>
                <a:ext uri="{FF2B5EF4-FFF2-40B4-BE49-F238E27FC236}">
                  <a16:creationId xmlns:a16="http://schemas.microsoft.com/office/drawing/2014/main" id="{0735F650-3D44-4583-B1D7-A71B47970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713" y="5596479"/>
              <a:ext cx="277894" cy="218003"/>
            </a:xfrm>
            <a:custGeom>
              <a:avLst/>
              <a:gdLst>
                <a:gd name="T0" fmla="*/ 0 w 116"/>
                <a:gd name="T1" fmla="*/ 4 h 91"/>
                <a:gd name="T2" fmla="*/ 113 w 116"/>
                <a:gd name="T3" fmla="*/ 91 h 91"/>
                <a:gd name="T4" fmla="*/ 116 w 116"/>
                <a:gd name="T5" fmla="*/ 87 h 91"/>
                <a:gd name="T6" fmla="*/ 4 w 116"/>
                <a:gd name="T7" fmla="*/ 0 h 91"/>
                <a:gd name="T8" fmla="*/ 0 w 116"/>
                <a:gd name="T9" fmla="*/ 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91">
                  <a:moveTo>
                    <a:pt x="0" y="4"/>
                  </a:moveTo>
                  <a:lnTo>
                    <a:pt x="113" y="91"/>
                  </a:lnTo>
                  <a:lnTo>
                    <a:pt x="116" y="87"/>
                  </a:lnTo>
                  <a:lnTo>
                    <a:pt x="4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5C00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33" name="Freeform 125">
              <a:extLst>
                <a:ext uri="{FF2B5EF4-FFF2-40B4-BE49-F238E27FC236}">
                  <a16:creationId xmlns:a16="http://schemas.microsoft.com/office/drawing/2014/main" id="{29C25FCB-E369-4C82-864D-9DCEC7128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713" y="5596479"/>
              <a:ext cx="277894" cy="218003"/>
            </a:xfrm>
            <a:custGeom>
              <a:avLst/>
              <a:gdLst>
                <a:gd name="T0" fmla="*/ 0 w 116"/>
                <a:gd name="T1" fmla="*/ 4 h 91"/>
                <a:gd name="T2" fmla="*/ 113 w 116"/>
                <a:gd name="T3" fmla="*/ 91 h 91"/>
                <a:gd name="T4" fmla="*/ 116 w 116"/>
                <a:gd name="T5" fmla="*/ 87 h 91"/>
                <a:gd name="T6" fmla="*/ 4 w 116"/>
                <a:gd name="T7" fmla="*/ 0 h 91"/>
                <a:gd name="T8" fmla="*/ 0 w 116"/>
                <a:gd name="T9" fmla="*/ 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91">
                  <a:moveTo>
                    <a:pt x="0" y="4"/>
                  </a:moveTo>
                  <a:lnTo>
                    <a:pt x="113" y="91"/>
                  </a:lnTo>
                  <a:lnTo>
                    <a:pt x="116" y="87"/>
                  </a:lnTo>
                  <a:lnTo>
                    <a:pt x="4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34" name="Freeform 126">
              <a:extLst>
                <a:ext uri="{FF2B5EF4-FFF2-40B4-BE49-F238E27FC236}">
                  <a16:creationId xmlns:a16="http://schemas.microsoft.com/office/drawing/2014/main" id="{88499F7D-9F59-4CE2-9E0E-887E7C1B6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713" y="5574919"/>
              <a:ext cx="294664" cy="239563"/>
            </a:xfrm>
            <a:custGeom>
              <a:avLst/>
              <a:gdLst>
                <a:gd name="T0" fmla="*/ 11 w 123"/>
                <a:gd name="T1" fmla="*/ 0 h 100"/>
                <a:gd name="T2" fmla="*/ 4 w 123"/>
                <a:gd name="T3" fmla="*/ 9 h 100"/>
                <a:gd name="T4" fmla="*/ 0 w 123"/>
                <a:gd name="T5" fmla="*/ 13 h 100"/>
                <a:gd name="T6" fmla="*/ 113 w 123"/>
                <a:gd name="T7" fmla="*/ 100 h 100"/>
                <a:gd name="T8" fmla="*/ 116 w 123"/>
                <a:gd name="T9" fmla="*/ 96 h 100"/>
                <a:gd name="T10" fmla="*/ 123 w 123"/>
                <a:gd name="T11" fmla="*/ 87 h 100"/>
                <a:gd name="T12" fmla="*/ 11 w 123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0">
                  <a:moveTo>
                    <a:pt x="11" y="0"/>
                  </a:moveTo>
                  <a:lnTo>
                    <a:pt x="4" y="9"/>
                  </a:lnTo>
                  <a:lnTo>
                    <a:pt x="0" y="13"/>
                  </a:lnTo>
                  <a:lnTo>
                    <a:pt x="113" y="100"/>
                  </a:lnTo>
                  <a:lnTo>
                    <a:pt x="116" y="96"/>
                  </a:lnTo>
                  <a:lnTo>
                    <a:pt x="123" y="87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5C2D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35" name="Freeform 127">
              <a:extLst>
                <a:ext uri="{FF2B5EF4-FFF2-40B4-BE49-F238E27FC236}">
                  <a16:creationId xmlns:a16="http://schemas.microsoft.com/office/drawing/2014/main" id="{B9AA37E8-0AC4-4FA0-B8F1-FC5432724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713" y="5574919"/>
              <a:ext cx="294664" cy="239563"/>
            </a:xfrm>
            <a:custGeom>
              <a:avLst/>
              <a:gdLst>
                <a:gd name="T0" fmla="*/ 11 w 123"/>
                <a:gd name="T1" fmla="*/ 0 h 100"/>
                <a:gd name="T2" fmla="*/ 4 w 123"/>
                <a:gd name="T3" fmla="*/ 9 h 100"/>
                <a:gd name="T4" fmla="*/ 0 w 123"/>
                <a:gd name="T5" fmla="*/ 13 h 100"/>
                <a:gd name="T6" fmla="*/ 113 w 123"/>
                <a:gd name="T7" fmla="*/ 100 h 100"/>
                <a:gd name="T8" fmla="*/ 116 w 123"/>
                <a:gd name="T9" fmla="*/ 96 h 100"/>
                <a:gd name="T10" fmla="*/ 123 w 123"/>
                <a:gd name="T11" fmla="*/ 87 h 100"/>
                <a:gd name="T12" fmla="*/ 11 w 123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0">
                  <a:moveTo>
                    <a:pt x="11" y="0"/>
                  </a:moveTo>
                  <a:lnTo>
                    <a:pt x="4" y="9"/>
                  </a:lnTo>
                  <a:lnTo>
                    <a:pt x="0" y="13"/>
                  </a:lnTo>
                  <a:lnTo>
                    <a:pt x="113" y="100"/>
                  </a:lnTo>
                  <a:lnTo>
                    <a:pt x="116" y="96"/>
                  </a:lnTo>
                  <a:lnTo>
                    <a:pt x="123" y="87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36" name="Freeform 128">
              <a:extLst>
                <a:ext uri="{FF2B5EF4-FFF2-40B4-BE49-F238E27FC236}">
                  <a16:creationId xmlns:a16="http://schemas.microsoft.com/office/drawing/2014/main" id="{6A7F9E2A-DE11-43F6-B69C-B957D17A7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7921" y="5570128"/>
              <a:ext cx="28748" cy="33539"/>
            </a:xfrm>
            <a:custGeom>
              <a:avLst/>
              <a:gdLst>
                <a:gd name="T0" fmla="*/ 0 w 12"/>
                <a:gd name="T1" fmla="*/ 11 h 14"/>
                <a:gd name="T2" fmla="*/ 3 w 12"/>
                <a:gd name="T3" fmla="*/ 14 h 14"/>
                <a:gd name="T4" fmla="*/ 12 w 12"/>
                <a:gd name="T5" fmla="*/ 3 h 14"/>
                <a:gd name="T6" fmla="*/ 8 w 12"/>
                <a:gd name="T7" fmla="*/ 0 h 14"/>
                <a:gd name="T8" fmla="*/ 0 w 12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0" y="11"/>
                  </a:moveTo>
                  <a:lnTo>
                    <a:pt x="3" y="14"/>
                  </a:lnTo>
                  <a:lnTo>
                    <a:pt x="12" y="3"/>
                  </a:lnTo>
                  <a:lnTo>
                    <a:pt x="8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3214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37" name="Freeform 129">
              <a:extLst>
                <a:ext uri="{FF2B5EF4-FFF2-40B4-BE49-F238E27FC236}">
                  <a16:creationId xmlns:a16="http://schemas.microsoft.com/office/drawing/2014/main" id="{C108C459-9888-4189-812B-C172DCDEE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7921" y="5570128"/>
              <a:ext cx="28748" cy="33539"/>
            </a:xfrm>
            <a:custGeom>
              <a:avLst/>
              <a:gdLst>
                <a:gd name="T0" fmla="*/ 0 w 12"/>
                <a:gd name="T1" fmla="*/ 11 h 14"/>
                <a:gd name="T2" fmla="*/ 3 w 12"/>
                <a:gd name="T3" fmla="*/ 14 h 14"/>
                <a:gd name="T4" fmla="*/ 12 w 12"/>
                <a:gd name="T5" fmla="*/ 3 h 14"/>
                <a:gd name="T6" fmla="*/ 8 w 12"/>
                <a:gd name="T7" fmla="*/ 0 h 14"/>
                <a:gd name="T8" fmla="*/ 0 w 12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0" y="11"/>
                  </a:moveTo>
                  <a:lnTo>
                    <a:pt x="3" y="14"/>
                  </a:lnTo>
                  <a:lnTo>
                    <a:pt x="12" y="3"/>
                  </a:lnTo>
                  <a:lnTo>
                    <a:pt x="8" y="0"/>
                  </a:lnTo>
                  <a:lnTo>
                    <a:pt x="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38" name="Rectangle 130">
              <a:extLst>
                <a:ext uri="{FF2B5EF4-FFF2-40B4-BE49-F238E27FC236}">
                  <a16:creationId xmlns:a16="http://schemas.microsoft.com/office/drawing/2014/main" id="{7F7C8369-CE55-4338-B6A1-DC8396CA8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7921" y="5586897"/>
              <a:ext cx="14374" cy="16770"/>
            </a:xfrm>
            <a:prstGeom prst="rect">
              <a:avLst/>
            </a:prstGeom>
            <a:solidFill>
              <a:srgbClr val="2D12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39" name="Freeform 131">
              <a:extLst>
                <a:ext uri="{FF2B5EF4-FFF2-40B4-BE49-F238E27FC236}">
                  <a16:creationId xmlns:a16="http://schemas.microsoft.com/office/drawing/2014/main" id="{36D7EE9F-C8B1-4AEB-B0AB-099EA471E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3420" y="5783339"/>
              <a:ext cx="45518" cy="43121"/>
            </a:xfrm>
            <a:custGeom>
              <a:avLst/>
              <a:gdLst>
                <a:gd name="T0" fmla="*/ 19 w 19"/>
                <a:gd name="T1" fmla="*/ 14 h 18"/>
                <a:gd name="T2" fmla="*/ 10 w 19"/>
                <a:gd name="T3" fmla="*/ 0 h 18"/>
                <a:gd name="T4" fmla="*/ 0 w 19"/>
                <a:gd name="T5" fmla="*/ 13 h 18"/>
                <a:gd name="T6" fmla="*/ 15 w 19"/>
                <a:gd name="T7" fmla="*/ 18 h 18"/>
                <a:gd name="T8" fmla="*/ 19 w 19"/>
                <a:gd name="T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14"/>
                  </a:moveTo>
                  <a:lnTo>
                    <a:pt x="10" y="0"/>
                  </a:lnTo>
                  <a:lnTo>
                    <a:pt x="0" y="13"/>
                  </a:lnTo>
                  <a:lnTo>
                    <a:pt x="15" y="18"/>
                  </a:lnTo>
                  <a:lnTo>
                    <a:pt x="19" y="14"/>
                  </a:lnTo>
                  <a:close/>
                </a:path>
              </a:pathLst>
            </a:custGeom>
            <a:solidFill>
              <a:srgbClr val="5C2D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40" name="Freeform 132">
              <a:extLst>
                <a:ext uri="{FF2B5EF4-FFF2-40B4-BE49-F238E27FC236}">
                  <a16:creationId xmlns:a16="http://schemas.microsoft.com/office/drawing/2014/main" id="{89B6A64E-B28A-494B-BE31-2DD0D1503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3420" y="5783339"/>
              <a:ext cx="45518" cy="43121"/>
            </a:xfrm>
            <a:custGeom>
              <a:avLst/>
              <a:gdLst>
                <a:gd name="T0" fmla="*/ 19 w 19"/>
                <a:gd name="T1" fmla="*/ 14 h 18"/>
                <a:gd name="T2" fmla="*/ 10 w 19"/>
                <a:gd name="T3" fmla="*/ 0 h 18"/>
                <a:gd name="T4" fmla="*/ 0 w 19"/>
                <a:gd name="T5" fmla="*/ 13 h 18"/>
                <a:gd name="T6" fmla="*/ 15 w 19"/>
                <a:gd name="T7" fmla="*/ 18 h 18"/>
                <a:gd name="T8" fmla="*/ 19 w 19"/>
                <a:gd name="T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14"/>
                  </a:moveTo>
                  <a:lnTo>
                    <a:pt x="10" y="0"/>
                  </a:lnTo>
                  <a:lnTo>
                    <a:pt x="0" y="13"/>
                  </a:lnTo>
                  <a:lnTo>
                    <a:pt x="15" y="18"/>
                  </a:lnTo>
                  <a:lnTo>
                    <a:pt x="19" y="1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41" name="Freeform 133">
              <a:extLst>
                <a:ext uri="{FF2B5EF4-FFF2-40B4-BE49-F238E27FC236}">
                  <a16:creationId xmlns:a16="http://schemas.microsoft.com/office/drawing/2014/main" id="{B412BB77-8FE6-4D23-805D-BAD41DF1B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1570" y="5550963"/>
              <a:ext cx="47913" cy="47913"/>
            </a:xfrm>
            <a:custGeom>
              <a:avLst/>
              <a:gdLst>
                <a:gd name="T0" fmla="*/ 12 w 21"/>
                <a:gd name="T1" fmla="*/ 1 h 22"/>
                <a:gd name="T2" fmla="*/ 9 w 21"/>
                <a:gd name="T3" fmla="*/ 1 h 22"/>
                <a:gd name="T4" fmla="*/ 5 w 21"/>
                <a:gd name="T5" fmla="*/ 7 h 22"/>
                <a:gd name="T6" fmla="*/ 3 w 21"/>
                <a:gd name="T7" fmla="*/ 9 h 22"/>
                <a:gd name="T8" fmla="*/ 1 w 21"/>
                <a:gd name="T9" fmla="*/ 11 h 22"/>
                <a:gd name="T10" fmla="*/ 1 w 21"/>
                <a:gd name="T11" fmla="*/ 11 h 22"/>
                <a:gd name="T12" fmla="*/ 1 w 21"/>
                <a:gd name="T13" fmla="*/ 15 h 22"/>
                <a:gd name="T14" fmla="*/ 10 w 21"/>
                <a:gd name="T15" fmla="*/ 22 h 22"/>
                <a:gd name="T16" fmla="*/ 13 w 21"/>
                <a:gd name="T17" fmla="*/ 17 h 22"/>
                <a:gd name="T18" fmla="*/ 21 w 21"/>
                <a:gd name="T19" fmla="*/ 7 h 22"/>
                <a:gd name="T20" fmla="*/ 12 w 21"/>
                <a:gd name="T2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2" y="1"/>
                  </a:moveTo>
                  <a:cubicBezTo>
                    <a:pt x="11" y="0"/>
                    <a:pt x="10" y="0"/>
                    <a:pt x="9" y="1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3" y="8"/>
                    <a:pt x="3" y="9"/>
                  </a:cubicBezTo>
                  <a:cubicBezTo>
                    <a:pt x="2" y="9"/>
                    <a:pt x="2" y="10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2" y="1"/>
                    <a:pt x="12" y="1"/>
                    <a:pt x="12" y="1"/>
                  </a:cubicBezTo>
                </a:path>
              </a:pathLst>
            </a:custGeom>
            <a:solidFill>
              <a:srgbClr val="5C2D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42" name="Freeform 134">
              <a:extLst>
                <a:ext uri="{FF2B5EF4-FFF2-40B4-BE49-F238E27FC236}">
                  <a16:creationId xmlns:a16="http://schemas.microsoft.com/office/drawing/2014/main" id="{D936ACF0-3BDF-4E66-85F7-F82153F97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1570" y="5570128"/>
              <a:ext cx="7188" cy="9583"/>
            </a:xfrm>
            <a:custGeom>
              <a:avLst/>
              <a:gdLst>
                <a:gd name="T0" fmla="*/ 3 w 3"/>
                <a:gd name="T1" fmla="*/ 0 h 4"/>
                <a:gd name="T2" fmla="*/ 1 w 3"/>
                <a:gd name="T3" fmla="*/ 2 h 4"/>
                <a:gd name="T4" fmla="*/ 1 w 3"/>
                <a:gd name="T5" fmla="*/ 2 h 4"/>
                <a:gd name="T6" fmla="*/ 0 w 3"/>
                <a:gd name="T7" fmla="*/ 4 h 4"/>
                <a:gd name="T8" fmla="*/ 1 w 3"/>
                <a:gd name="T9" fmla="*/ 2 h 4"/>
                <a:gd name="T10" fmla="*/ 1 w 3"/>
                <a:gd name="T11" fmla="*/ 2 h 4"/>
                <a:gd name="T12" fmla="*/ 3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3" y="0"/>
                  </a:cubicBezTo>
                </a:path>
              </a:pathLst>
            </a:custGeom>
            <a:solidFill>
              <a:srgbClr val="006C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43" name="Freeform 135">
              <a:extLst>
                <a:ext uri="{FF2B5EF4-FFF2-40B4-BE49-F238E27FC236}">
                  <a16:creationId xmlns:a16="http://schemas.microsoft.com/office/drawing/2014/main" id="{EC2681A9-E8EC-4549-99CA-F45079BE8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1570" y="5570128"/>
              <a:ext cx="31144" cy="28748"/>
            </a:xfrm>
            <a:custGeom>
              <a:avLst/>
              <a:gdLst>
                <a:gd name="T0" fmla="*/ 3 w 13"/>
                <a:gd name="T1" fmla="*/ 0 h 13"/>
                <a:gd name="T2" fmla="*/ 3 w 13"/>
                <a:gd name="T3" fmla="*/ 0 h 13"/>
                <a:gd name="T4" fmla="*/ 3 w 13"/>
                <a:gd name="T5" fmla="*/ 0 h 13"/>
                <a:gd name="T6" fmla="*/ 3 w 13"/>
                <a:gd name="T7" fmla="*/ 0 h 13"/>
                <a:gd name="T8" fmla="*/ 1 w 13"/>
                <a:gd name="T9" fmla="*/ 2 h 13"/>
                <a:gd name="T10" fmla="*/ 1 w 13"/>
                <a:gd name="T11" fmla="*/ 2 h 13"/>
                <a:gd name="T12" fmla="*/ 0 w 13"/>
                <a:gd name="T13" fmla="*/ 4 h 13"/>
                <a:gd name="T14" fmla="*/ 1 w 13"/>
                <a:gd name="T15" fmla="*/ 6 h 13"/>
                <a:gd name="T16" fmla="*/ 10 w 13"/>
                <a:gd name="T17" fmla="*/ 13 h 13"/>
                <a:gd name="T18" fmla="*/ 13 w 13"/>
                <a:gd name="T19" fmla="*/ 8 h 13"/>
                <a:gd name="T20" fmla="*/ 3 w 13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3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328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44" name="Freeform 136">
              <a:extLst>
                <a:ext uri="{FF2B5EF4-FFF2-40B4-BE49-F238E27FC236}">
                  <a16:creationId xmlns:a16="http://schemas.microsoft.com/office/drawing/2014/main" id="{56C17CDA-F9F2-428F-8B61-478CC75EF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713" y="5596479"/>
              <a:ext cx="277894" cy="218003"/>
            </a:xfrm>
            <a:custGeom>
              <a:avLst/>
              <a:gdLst>
                <a:gd name="T0" fmla="*/ 4 w 116"/>
                <a:gd name="T1" fmla="*/ 0 h 91"/>
                <a:gd name="T2" fmla="*/ 1 w 116"/>
                <a:gd name="T3" fmla="*/ 3 h 91"/>
                <a:gd name="T4" fmla="*/ 1 w 116"/>
                <a:gd name="T5" fmla="*/ 3 h 91"/>
                <a:gd name="T6" fmla="*/ 0 w 116"/>
                <a:gd name="T7" fmla="*/ 4 h 91"/>
                <a:gd name="T8" fmla="*/ 113 w 116"/>
                <a:gd name="T9" fmla="*/ 91 h 91"/>
                <a:gd name="T10" fmla="*/ 116 w 116"/>
                <a:gd name="T11" fmla="*/ 87 h 91"/>
                <a:gd name="T12" fmla="*/ 4 w 116"/>
                <a:gd name="T1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91">
                  <a:moveTo>
                    <a:pt x="4" y="0"/>
                  </a:moveTo>
                  <a:lnTo>
                    <a:pt x="1" y="3"/>
                  </a:lnTo>
                  <a:lnTo>
                    <a:pt x="1" y="3"/>
                  </a:lnTo>
                  <a:lnTo>
                    <a:pt x="0" y="4"/>
                  </a:lnTo>
                  <a:lnTo>
                    <a:pt x="113" y="91"/>
                  </a:lnTo>
                  <a:lnTo>
                    <a:pt x="116" y="8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328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45" name="Freeform 137">
              <a:extLst>
                <a:ext uri="{FF2B5EF4-FFF2-40B4-BE49-F238E27FC236}">
                  <a16:creationId xmlns:a16="http://schemas.microsoft.com/office/drawing/2014/main" id="{A56AEF11-1C21-4BD9-98D7-51FF84DB4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713" y="5596479"/>
              <a:ext cx="277894" cy="218003"/>
            </a:xfrm>
            <a:custGeom>
              <a:avLst/>
              <a:gdLst>
                <a:gd name="T0" fmla="*/ 4 w 116"/>
                <a:gd name="T1" fmla="*/ 0 h 91"/>
                <a:gd name="T2" fmla="*/ 1 w 116"/>
                <a:gd name="T3" fmla="*/ 3 h 91"/>
                <a:gd name="T4" fmla="*/ 1 w 116"/>
                <a:gd name="T5" fmla="*/ 3 h 91"/>
                <a:gd name="T6" fmla="*/ 0 w 116"/>
                <a:gd name="T7" fmla="*/ 4 h 91"/>
                <a:gd name="T8" fmla="*/ 113 w 116"/>
                <a:gd name="T9" fmla="*/ 91 h 91"/>
                <a:gd name="T10" fmla="*/ 116 w 116"/>
                <a:gd name="T11" fmla="*/ 87 h 91"/>
                <a:gd name="T12" fmla="*/ 4 w 116"/>
                <a:gd name="T1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91">
                  <a:moveTo>
                    <a:pt x="4" y="0"/>
                  </a:moveTo>
                  <a:lnTo>
                    <a:pt x="1" y="3"/>
                  </a:lnTo>
                  <a:lnTo>
                    <a:pt x="1" y="3"/>
                  </a:lnTo>
                  <a:lnTo>
                    <a:pt x="0" y="4"/>
                  </a:lnTo>
                  <a:lnTo>
                    <a:pt x="113" y="91"/>
                  </a:lnTo>
                  <a:lnTo>
                    <a:pt x="116" y="87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46" name="Freeform 138">
              <a:extLst>
                <a:ext uri="{FF2B5EF4-FFF2-40B4-BE49-F238E27FC236}">
                  <a16:creationId xmlns:a16="http://schemas.microsoft.com/office/drawing/2014/main" id="{8212B11C-64F2-41A8-9000-C65C2659A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5109" y="5596479"/>
              <a:ext cx="7188" cy="7188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0 w 3"/>
                <a:gd name="T5" fmla="*/ 3 h 3"/>
                <a:gd name="T6" fmla="*/ 3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281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47" name="Freeform 139">
              <a:extLst>
                <a:ext uri="{FF2B5EF4-FFF2-40B4-BE49-F238E27FC236}">
                  <a16:creationId xmlns:a16="http://schemas.microsoft.com/office/drawing/2014/main" id="{5FC0A4EA-E3E0-4685-A09B-281216F0F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5109" y="5596479"/>
              <a:ext cx="7188" cy="7188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0 w 3"/>
                <a:gd name="T5" fmla="*/ 3 h 3"/>
                <a:gd name="T6" fmla="*/ 3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48" name="Freeform 140">
              <a:extLst>
                <a:ext uri="{FF2B5EF4-FFF2-40B4-BE49-F238E27FC236}">
                  <a16:creationId xmlns:a16="http://schemas.microsoft.com/office/drawing/2014/main" id="{ECAE603E-0D0D-4FFA-A24D-3A579B732B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3420" y="5804900"/>
              <a:ext cx="7188" cy="9583"/>
            </a:xfrm>
            <a:custGeom>
              <a:avLst/>
              <a:gdLst>
                <a:gd name="T0" fmla="*/ 3 w 3"/>
                <a:gd name="T1" fmla="*/ 0 h 4"/>
                <a:gd name="T2" fmla="*/ 0 w 3"/>
                <a:gd name="T3" fmla="*/ 4 h 4"/>
                <a:gd name="T4" fmla="*/ 3 w 3"/>
                <a:gd name="T5" fmla="*/ 0 h 4"/>
                <a:gd name="T6" fmla="*/ 3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5328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49" name="Freeform 141">
              <a:extLst>
                <a:ext uri="{FF2B5EF4-FFF2-40B4-BE49-F238E27FC236}">
                  <a16:creationId xmlns:a16="http://schemas.microsoft.com/office/drawing/2014/main" id="{8B2ACCBF-9DB0-4B1C-96E9-5E3996F6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3420" y="5804900"/>
              <a:ext cx="7188" cy="9583"/>
            </a:xfrm>
            <a:custGeom>
              <a:avLst/>
              <a:gdLst>
                <a:gd name="T0" fmla="*/ 3 w 3"/>
                <a:gd name="T1" fmla="*/ 0 h 4"/>
                <a:gd name="T2" fmla="*/ 0 w 3"/>
                <a:gd name="T3" fmla="*/ 4 h 4"/>
                <a:gd name="T4" fmla="*/ 3 w 3"/>
                <a:gd name="T5" fmla="*/ 0 h 4"/>
                <a:gd name="T6" fmla="*/ 3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50" name="Freeform 142">
              <a:extLst>
                <a:ext uri="{FF2B5EF4-FFF2-40B4-BE49-F238E27FC236}">
                  <a16:creationId xmlns:a16="http://schemas.microsoft.com/office/drawing/2014/main" id="{02709D37-B3E4-49BE-B845-83E81EFED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8737" y="5709075"/>
              <a:ext cx="43121" cy="35935"/>
            </a:xfrm>
            <a:custGeom>
              <a:avLst/>
              <a:gdLst>
                <a:gd name="T0" fmla="*/ 16 w 18"/>
                <a:gd name="T1" fmla="*/ 15 h 15"/>
                <a:gd name="T2" fmla="*/ 0 w 18"/>
                <a:gd name="T3" fmla="*/ 2 h 15"/>
                <a:gd name="T4" fmla="*/ 2 w 18"/>
                <a:gd name="T5" fmla="*/ 0 h 15"/>
                <a:gd name="T6" fmla="*/ 18 w 18"/>
                <a:gd name="T7" fmla="*/ 13 h 15"/>
                <a:gd name="T8" fmla="*/ 16 w 18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5">
                  <a:moveTo>
                    <a:pt x="16" y="15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18" y="13"/>
                  </a:lnTo>
                  <a:lnTo>
                    <a:pt x="16" y="15"/>
                  </a:lnTo>
                  <a:close/>
                </a:path>
              </a:pathLst>
            </a:custGeom>
            <a:solidFill>
              <a:srgbClr val="5C2D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51" name="Freeform 143">
              <a:extLst>
                <a:ext uri="{FF2B5EF4-FFF2-40B4-BE49-F238E27FC236}">
                  <a16:creationId xmlns:a16="http://schemas.microsoft.com/office/drawing/2014/main" id="{E5F7F64E-3532-49DE-83CE-D1FB786C5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8737" y="5709075"/>
              <a:ext cx="43121" cy="35935"/>
            </a:xfrm>
            <a:custGeom>
              <a:avLst/>
              <a:gdLst>
                <a:gd name="T0" fmla="*/ 16 w 18"/>
                <a:gd name="T1" fmla="*/ 15 h 15"/>
                <a:gd name="T2" fmla="*/ 0 w 18"/>
                <a:gd name="T3" fmla="*/ 2 h 15"/>
                <a:gd name="T4" fmla="*/ 2 w 18"/>
                <a:gd name="T5" fmla="*/ 0 h 15"/>
                <a:gd name="T6" fmla="*/ 18 w 18"/>
                <a:gd name="T7" fmla="*/ 13 h 15"/>
                <a:gd name="T8" fmla="*/ 16 w 18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5">
                  <a:moveTo>
                    <a:pt x="16" y="15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18" y="13"/>
                  </a:lnTo>
                  <a:lnTo>
                    <a:pt x="16" y="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52" name="Freeform 144">
              <a:extLst>
                <a:ext uri="{FF2B5EF4-FFF2-40B4-BE49-F238E27FC236}">
                  <a16:creationId xmlns:a16="http://schemas.microsoft.com/office/drawing/2014/main" id="{5C7FAF05-320C-45C5-AFEA-324A41E14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7067" y="5742614"/>
              <a:ext cx="2396" cy="2396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5A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53" name="Freeform 145">
              <a:extLst>
                <a:ext uri="{FF2B5EF4-FFF2-40B4-BE49-F238E27FC236}">
                  <a16:creationId xmlns:a16="http://schemas.microsoft.com/office/drawing/2014/main" id="{951F217B-0EB9-488C-8310-3989DCFCB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7067" y="5742614"/>
              <a:ext cx="2396" cy="2396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54" name="Rectangle 146">
              <a:extLst>
                <a:ext uri="{FF2B5EF4-FFF2-40B4-BE49-F238E27FC236}">
                  <a16:creationId xmlns:a16="http://schemas.microsoft.com/office/drawing/2014/main" id="{75402B93-860A-4916-B9B5-22BA13D33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9464" y="5740217"/>
              <a:ext cx="2396" cy="2396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55" name="Freeform 147">
              <a:extLst>
                <a:ext uri="{FF2B5EF4-FFF2-40B4-BE49-F238E27FC236}">
                  <a16:creationId xmlns:a16="http://schemas.microsoft.com/office/drawing/2014/main" id="{89AD5448-C0AE-4E44-93A2-07CB52A898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9464" y="5740217"/>
              <a:ext cx="0" cy="2396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56" name="Freeform 148">
              <a:extLst>
                <a:ext uri="{FF2B5EF4-FFF2-40B4-BE49-F238E27FC236}">
                  <a16:creationId xmlns:a16="http://schemas.microsoft.com/office/drawing/2014/main" id="{7CE79D8E-F98A-48FF-990B-B9FEB62E1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8737" y="5711470"/>
              <a:ext cx="40727" cy="33539"/>
            </a:xfrm>
            <a:custGeom>
              <a:avLst/>
              <a:gdLst>
                <a:gd name="T0" fmla="*/ 1 w 17"/>
                <a:gd name="T1" fmla="*/ 0 h 14"/>
                <a:gd name="T2" fmla="*/ 0 w 17"/>
                <a:gd name="T3" fmla="*/ 1 h 14"/>
                <a:gd name="T4" fmla="*/ 16 w 17"/>
                <a:gd name="T5" fmla="*/ 14 h 14"/>
                <a:gd name="T6" fmla="*/ 17 w 17"/>
                <a:gd name="T7" fmla="*/ 13 h 14"/>
                <a:gd name="T8" fmla="*/ 17 w 17"/>
                <a:gd name="T9" fmla="*/ 12 h 14"/>
                <a:gd name="T10" fmla="*/ 1 w 17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4">
                  <a:moveTo>
                    <a:pt x="1" y="0"/>
                  </a:moveTo>
                  <a:lnTo>
                    <a:pt x="0" y="1"/>
                  </a:lnTo>
                  <a:lnTo>
                    <a:pt x="16" y="14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328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57" name="Freeform 149">
              <a:extLst>
                <a:ext uri="{FF2B5EF4-FFF2-40B4-BE49-F238E27FC236}">
                  <a16:creationId xmlns:a16="http://schemas.microsoft.com/office/drawing/2014/main" id="{92613E04-396D-4404-8DE9-F247CC933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8737" y="5711470"/>
              <a:ext cx="40727" cy="33539"/>
            </a:xfrm>
            <a:custGeom>
              <a:avLst/>
              <a:gdLst>
                <a:gd name="T0" fmla="*/ 1 w 17"/>
                <a:gd name="T1" fmla="*/ 0 h 14"/>
                <a:gd name="T2" fmla="*/ 0 w 17"/>
                <a:gd name="T3" fmla="*/ 1 h 14"/>
                <a:gd name="T4" fmla="*/ 16 w 17"/>
                <a:gd name="T5" fmla="*/ 14 h 14"/>
                <a:gd name="T6" fmla="*/ 17 w 17"/>
                <a:gd name="T7" fmla="*/ 13 h 14"/>
                <a:gd name="T8" fmla="*/ 17 w 17"/>
                <a:gd name="T9" fmla="*/ 12 h 14"/>
                <a:gd name="T10" fmla="*/ 1 w 17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4">
                  <a:moveTo>
                    <a:pt x="1" y="0"/>
                  </a:moveTo>
                  <a:lnTo>
                    <a:pt x="0" y="1"/>
                  </a:lnTo>
                  <a:lnTo>
                    <a:pt x="16" y="14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58" name="Freeform 169">
              <a:extLst>
                <a:ext uri="{FF2B5EF4-FFF2-40B4-BE49-F238E27FC236}">
                  <a16:creationId xmlns:a16="http://schemas.microsoft.com/office/drawing/2014/main" id="{1586E11A-BC72-4536-A099-C854EABCF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768" y="5558149"/>
              <a:ext cx="330597" cy="493501"/>
            </a:xfrm>
            <a:custGeom>
              <a:avLst/>
              <a:gdLst>
                <a:gd name="T0" fmla="*/ 80 w 147"/>
                <a:gd name="T1" fmla="*/ 203 h 221"/>
                <a:gd name="T2" fmla="*/ 128 w 147"/>
                <a:gd name="T3" fmla="*/ 106 h 221"/>
                <a:gd name="T4" fmla="*/ 135 w 147"/>
                <a:gd name="T5" fmla="*/ 127 h 221"/>
                <a:gd name="T6" fmla="*/ 147 w 147"/>
                <a:gd name="T7" fmla="*/ 124 h 221"/>
                <a:gd name="T8" fmla="*/ 136 w 147"/>
                <a:gd name="T9" fmla="*/ 0 h 221"/>
                <a:gd name="T10" fmla="*/ 130 w 147"/>
                <a:gd name="T11" fmla="*/ 0 h 221"/>
                <a:gd name="T12" fmla="*/ 51 w 147"/>
                <a:gd name="T13" fmla="*/ 59 h 221"/>
                <a:gd name="T14" fmla="*/ 2 w 147"/>
                <a:gd name="T15" fmla="*/ 201 h 221"/>
                <a:gd name="T16" fmla="*/ 2 w 147"/>
                <a:gd name="T17" fmla="*/ 221 h 221"/>
                <a:gd name="T18" fmla="*/ 80 w 147"/>
                <a:gd name="T19" fmla="*/ 20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221">
                  <a:moveTo>
                    <a:pt x="80" y="203"/>
                  </a:moveTo>
                  <a:cubicBezTo>
                    <a:pt x="128" y="106"/>
                    <a:pt x="128" y="106"/>
                    <a:pt x="128" y="106"/>
                  </a:cubicBezTo>
                  <a:cubicBezTo>
                    <a:pt x="135" y="127"/>
                    <a:pt x="135" y="127"/>
                    <a:pt x="135" y="12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94" y="3"/>
                    <a:pt x="64" y="26"/>
                    <a:pt x="51" y="59"/>
                  </a:cubicBezTo>
                  <a:cubicBezTo>
                    <a:pt x="33" y="108"/>
                    <a:pt x="10" y="163"/>
                    <a:pt x="2" y="201"/>
                  </a:cubicBezTo>
                  <a:cubicBezTo>
                    <a:pt x="0" y="208"/>
                    <a:pt x="1" y="214"/>
                    <a:pt x="2" y="221"/>
                  </a:cubicBezTo>
                  <a:lnTo>
                    <a:pt x="80" y="203"/>
                  </a:lnTo>
                  <a:close/>
                </a:path>
              </a:pathLst>
            </a:custGeom>
            <a:solidFill>
              <a:srgbClr val="66D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59" name="Freeform 195">
              <a:extLst>
                <a:ext uri="{FF2B5EF4-FFF2-40B4-BE49-F238E27FC236}">
                  <a16:creationId xmlns:a16="http://schemas.microsoft.com/office/drawing/2014/main" id="{1DDC39CC-88EA-4863-98FD-A25AF0F4A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8120" y="5625227"/>
              <a:ext cx="146134" cy="117387"/>
            </a:xfrm>
            <a:custGeom>
              <a:avLst/>
              <a:gdLst>
                <a:gd name="T0" fmla="*/ 14 w 65"/>
                <a:gd name="T1" fmla="*/ 0 h 53"/>
                <a:gd name="T2" fmla="*/ 4 w 65"/>
                <a:gd name="T3" fmla="*/ 16 h 53"/>
                <a:gd name="T4" fmla="*/ 5 w 65"/>
                <a:gd name="T5" fmla="*/ 30 h 53"/>
                <a:gd name="T6" fmla="*/ 11 w 65"/>
                <a:gd name="T7" fmla="*/ 33 h 53"/>
                <a:gd name="T8" fmla="*/ 15 w 65"/>
                <a:gd name="T9" fmla="*/ 43 h 53"/>
                <a:gd name="T10" fmla="*/ 29 w 65"/>
                <a:gd name="T11" fmla="*/ 41 h 53"/>
                <a:gd name="T12" fmla="*/ 29 w 65"/>
                <a:gd name="T13" fmla="*/ 41 h 53"/>
                <a:gd name="T14" fmla="*/ 32 w 65"/>
                <a:gd name="T15" fmla="*/ 46 h 53"/>
                <a:gd name="T16" fmla="*/ 46 w 65"/>
                <a:gd name="T17" fmla="*/ 45 h 53"/>
                <a:gd name="T18" fmla="*/ 49 w 65"/>
                <a:gd name="T19" fmla="*/ 50 h 53"/>
                <a:gd name="T20" fmla="*/ 62 w 65"/>
                <a:gd name="T21" fmla="*/ 48 h 53"/>
                <a:gd name="T22" fmla="*/ 65 w 65"/>
                <a:gd name="T23" fmla="*/ 43 h 53"/>
                <a:gd name="T24" fmla="*/ 14 w 65"/>
                <a:gd name="T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53">
                  <a:moveTo>
                    <a:pt x="14" y="0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0" y="20"/>
                    <a:pt x="1" y="27"/>
                    <a:pt x="5" y="30"/>
                  </a:cubicBezTo>
                  <a:cubicBezTo>
                    <a:pt x="7" y="32"/>
                    <a:pt x="9" y="33"/>
                    <a:pt x="11" y="33"/>
                  </a:cubicBezTo>
                  <a:cubicBezTo>
                    <a:pt x="11" y="36"/>
                    <a:pt x="12" y="40"/>
                    <a:pt x="15" y="43"/>
                  </a:cubicBezTo>
                  <a:cubicBezTo>
                    <a:pt x="19" y="46"/>
                    <a:pt x="25" y="45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0" y="43"/>
                    <a:pt x="31" y="45"/>
                    <a:pt x="32" y="46"/>
                  </a:cubicBezTo>
                  <a:cubicBezTo>
                    <a:pt x="36" y="49"/>
                    <a:pt x="42" y="49"/>
                    <a:pt x="46" y="45"/>
                  </a:cubicBezTo>
                  <a:cubicBezTo>
                    <a:pt x="46" y="47"/>
                    <a:pt x="47" y="49"/>
                    <a:pt x="49" y="50"/>
                  </a:cubicBezTo>
                  <a:cubicBezTo>
                    <a:pt x="53" y="53"/>
                    <a:pt x="58" y="53"/>
                    <a:pt x="62" y="48"/>
                  </a:cubicBezTo>
                  <a:cubicBezTo>
                    <a:pt x="65" y="43"/>
                    <a:pt x="65" y="43"/>
                    <a:pt x="65" y="43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A06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9443" tIns="59721" rIns="119443" bIns="59721" numCol="1" anchor="t" anchorCtr="0" compatLnSpc="1">
              <a:prstTxWarp prst="textNoShape">
                <a:avLst/>
              </a:prstTxWarp>
            </a:bodyPr>
            <a:lstStyle/>
            <a:p>
              <a:pPr defTabSz="1218355">
                <a:defRPr/>
              </a:pPr>
              <a:endParaRPr lang="en-US" sz="2354" dirty="0">
                <a:solidFill>
                  <a:srgbClr val="505050"/>
                </a:solidFill>
                <a:latin typeface="Segoe UI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6C7C70B3-58C7-439B-B4E1-E2182C9C2EC7}"/>
                </a:ext>
              </a:extLst>
            </p:cNvPr>
            <p:cNvSpPr/>
            <p:nvPr/>
          </p:nvSpPr>
          <p:spPr bwMode="auto">
            <a:xfrm>
              <a:off x="4601196" y="6048222"/>
              <a:ext cx="877081" cy="427671"/>
            </a:xfrm>
            <a:prstGeom prst="rect">
              <a:avLst/>
            </a:prstGeom>
            <a:solidFill>
              <a:srgbClr val="44B0FF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83610" tIns="59721" rIns="83610" bIns="59721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1218002">
                <a:defRPr/>
              </a:pPr>
              <a:r>
                <a:rPr lang="en-US" sz="2088" dirty="0">
                  <a:gradFill>
                    <a:gsLst>
                      <a:gs pos="5439">
                        <a:srgbClr val="F8F8F8"/>
                      </a:gs>
                      <a:gs pos="10000">
                        <a:srgbClr val="F8F8F8"/>
                      </a:gs>
                    </a:gsLst>
                    <a:lin ang="5400000" scaled="0"/>
                  </a:gradFill>
                  <a:latin typeface="Segoe UI"/>
                </a:rPr>
                <a:t>  User</a:t>
              </a:r>
            </a:p>
          </p:txBody>
        </p: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26C7C908-A609-45DD-8226-8B6E5D16B383}"/>
                </a:ext>
              </a:extLst>
            </p:cNvPr>
            <p:cNvGrpSpPr/>
            <p:nvPr/>
          </p:nvGrpSpPr>
          <p:grpSpPr>
            <a:xfrm>
              <a:off x="4177580" y="5788130"/>
              <a:ext cx="723481" cy="749834"/>
              <a:chOff x="4177580" y="5788130"/>
              <a:chExt cx="723481" cy="749834"/>
            </a:xfrm>
          </p:grpSpPr>
          <p:sp>
            <p:nvSpPr>
              <p:cNvPr id="162" name="Freeform 170">
                <a:extLst>
                  <a:ext uri="{FF2B5EF4-FFF2-40B4-BE49-F238E27FC236}">
                    <a16:creationId xmlns:a16="http://schemas.microsoft.com/office/drawing/2014/main" id="{95C5091C-EC43-4F0E-8305-B1AFAB01B3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7580" y="5788130"/>
                <a:ext cx="723481" cy="749834"/>
              </a:xfrm>
              <a:custGeom>
                <a:avLst/>
                <a:gdLst>
                  <a:gd name="T0" fmla="*/ 319 w 322"/>
                  <a:gd name="T1" fmla="*/ 115 h 336"/>
                  <a:gd name="T2" fmla="*/ 320 w 322"/>
                  <a:gd name="T3" fmla="*/ 123 h 336"/>
                  <a:gd name="T4" fmla="*/ 160 w 322"/>
                  <a:gd name="T5" fmla="*/ 333 h 336"/>
                  <a:gd name="T6" fmla="*/ 152 w 322"/>
                  <a:gd name="T7" fmla="*/ 334 h 336"/>
                  <a:gd name="T8" fmla="*/ 3 w 322"/>
                  <a:gd name="T9" fmla="*/ 220 h 336"/>
                  <a:gd name="T10" fmla="*/ 2 w 322"/>
                  <a:gd name="T11" fmla="*/ 212 h 336"/>
                  <a:gd name="T12" fmla="*/ 162 w 322"/>
                  <a:gd name="T13" fmla="*/ 3 h 336"/>
                  <a:gd name="T14" fmla="*/ 170 w 322"/>
                  <a:gd name="T15" fmla="*/ 2 h 336"/>
                  <a:gd name="T16" fmla="*/ 319 w 322"/>
                  <a:gd name="T17" fmla="*/ 115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2" h="336">
                    <a:moveTo>
                      <a:pt x="319" y="115"/>
                    </a:moveTo>
                    <a:cubicBezTo>
                      <a:pt x="321" y="117"/>
                      <a:pt x="322" y="121"/>
                      <a:pt x="320" y="123"/>
                    </a:cubicBezTo>
                    <a:cubicBezTo>
                      <a:pt x="160" y="333"/>
                      <a:pt x="160" y="333"/>
                      <a:pt x="160" y="333"/>
                    </a:cubicBezTo>
                    <a:cubicBezTo>
                      <a:pt x="158" y="336"/>
                      <a:pt x="154" y="336"/>
                      <a:pt x="152" y="334"/>
                    </a:cubicBezTo>
                    <a:cubicBezTo>
                      <a:pt x="3" y="220"/>
                      <a:pt x="3" y="220"/>
                      <a:pt x="3" y="220"/>
                    </a:cubicBezTo>
                    <a:cubicBezTo>
                      <a:pt x="0" y="218"/>
                      <a:pt x="0" y="215"/>
                      <a:pt x="2" y="212"/>
                    </a:cubicBezTo>
                    <a:cubicBezTo>
                      <a:pt x="162" y="3"/>
                      <a:pt x="162" y="3"/>
                      <a:pt x="162" y="3"/>
                    </a:cubicBezTo>
                    <a:cubicBezTo>
                      <a:pt x="164" y="0"/>
                      <a:pt x="167" y="0"/>
                      <a:pt x="170" y="2"/>
                    </a:cubicBezTo>
                    <a:cubicBezTo>
                      <a:pt x="319" y="115"/>
                      <a:pt x="319" y="115"/>
                      <a:pt x="319" y="115"/>
                    </a:cubicBezTo>
                  </a:path>
                </a:pathLst>
              </a:custGeom>
              <a:solidFill>
                <a:srgbClr val="221F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63" name="Freeform 171">
                <a:extLst>
                  <a:ext uri="{FF2B5EF4-FFF2-40B4-BE49-F238E27FC236}">
                    <a16:creationId xmlns:a16="http://schemas.microsoft.com/office/drawing/2014/main" id="{9C16F2E0-A2BA-407E-9DD8-68EDC1FBBE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8307" y="5831251"/>
                <a:ext cx="637239" cy="663591"/>
              </a:xfrm>
              <a:custGeom>
                <a:avLst/>
                <a:gdLst>
                  <a:gd name="T0" fmla="*/ 266 w 266"/>
                  <a:gd name="T1" fmla="*/ 96 h 277"/>
                  <a:gd name="T2" fmla="*/ 127 w 266"/>
                  <a:gd name="T3" fmla="*/ 277 h 277"/>
                  <a:gd name="T4" fmla="*/ 127 w 266"/>
                  <a:gd name="T5" fmla="*/ 277 h 277"/>
                  <a:gd name="T6" fmla="*/ 0 w 266"/>
                  <a:gd name="T7" fmla="*/ 181 h 277"/>
                  <a:gd name="T8" fmla="*/ 139 w 266"/>
                  <a:gd name="T9" fmla="*/ 0 h 277"/>
                  <a:gd name="T10" fmla="*/ 266 w 266"/>
                  <a:gd name="T11" fmla="*/ 96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6" h="277">
                    <a:moveTo>
                      <a:pt x="266" y="96"/>
                    </a:moveTo>
                    <a:lnTo>
                      <a:pt x="127" y="277"/>
                    </a:lnTo>
                    <a:lnTo>
                      <a:pt x="127" y="277"/>
                    </a:lnTo>
                    <a:lnTo>
                      <a:pt x="0" y="181"/>
                    </a:lnTo>
                    <a:lnTo>
                      <a:pt x="139" y="0"/>
                    </a:lnTo>
                    <a:lnTo>
                      <a:pt x="266" y="96"/>
                    </a:lnTo>
                    <a:close/>
                  </a:path>
                </a:pathLst>
              </a:custGeom>
              <a:solidFill>
                <a:srgbClr val="C6E7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64" name="Freeform 172">
                <a:extLst>
                  <a:ext uri="{FF2B5EF4-FFF2-40B4-BE49-F238E27FC236}">
                    <a16:creationId xmlns:a16="http://schemas.microsoft.com/office/drawing/2014/main" id="{0AD38F25-C2DC-4A31-8163-695A90FA8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8307" y="5831251"/>
                <a:ext cx="637239" cy="663591"/>
              </a:xfrm>
              <a:custGeom>
                <a:avLst/>
                <a:gdLst>
                  <a:gd name="T0" fmla="*/ 266 w 266"/>
                  <a:gd name="T1" fmla="*/ 96 h 277"/>
                  <a:gd name="T2" fmla="*/ 127 w 266"/>
                  <a:gd name="T3" fmla="*/ 277 h 277"/>
                  <a:gd name="T4" fmla="*/ 127 w 266"/>
                  <a:gd name="T5" fmla="*/ 277 h 277"/>
                  <a:gd name="T6" fmla="*/ 0 w 266"/>
                  <a:gd name="T7" fmla="*/ 181 h 277"/>
                  <a:gd name="T8" fmla="*/ 139 w 266"/>
                  <a:gd name="T9" fmla="*/ 0 h 277"/>
                  <a:gd name="T10" fmla="*/ 266 w 266"/>
                  <a:gd name="T11" fmla="*/ 96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6" h="277">
                    <a:moveTo>
                      <a:pt x="266" y="96"/>
                    </a:moveTo>
                    <a:lnTo>
                      <a:pt x="127" y="277"/>
                    </a:lnTo>
                    <a:lnTo>
                      <a:pt x="127" y="277"/>
                    </a:lnTo>
                    <a:lnTo>
                      <a:pt x="0" y="181"/>
                    </a:lnTo>
                    <a:lnTo>
                      <a:pt x="139" y="0"/>
                    </a:lnTo>
                    <a:lnTo>
                      <a:pt x="266" y="9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65" name="Freeform 173">
                <a:extLst>
                  <a:ext uri="{FF2B5EF4-FFF2-40B4-BE49-F238E27FC236}">
                    <a16:creationId xmlns:a16="http://schemas.microsoft.com/office/drawing/2014/main" id="{E420928B-E079-4474-AA13-C8662F4A9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2552" y="5831251"/>
                <a:ext cx="332994" cy="663591"/>
              </a:xfrm>
              <a:custGeom>
                <a:avLst/>
                <a:gdLst>
                  <a:gd name="T0" fmla="*/ 12 w 139"/>
                  <a:gd name="T1" fmla="*/ 0 h 277"/>
                  <a:gd name="T2" fmla="*/ 12 w 139"/>
                  <a:gd name="T3" fmla="*/ 0 h 277"/>
                  <a:gd name="T4" fmla="*/ 0 w 139"/>
                  <a:gd name="T5" fmla="*/ 277 h 277"/>
                  <a:gd name="T6" fmla="*/ 0 w 139"/>
                  <a:gd name="T7" fmla="*/ 277 h 277"/>
                  <a:gd name="T8" fmla="*/ 139 w 139"/>
                  <a:gd name="T9" fmla="*/ 96 h 277"/>
                  <a:gd name="T10" fmla="*/ 12 w 139"/>
                  <a:gd name="T11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277">
                    <a:moveTo>
                      <a:pt x="12" y="0"/>
                    </a:moveTo>
                    <a:lnTo>
                      <a:pt x="12" y="0"/>
                    </a:lnTo>
                    <a:lnTo>
                      <a:pt x="0" y="277"/>
                    </a:lnTo>
                    <a:lnTo>
                      <a:pt x="0" y="277"/>
                    </a:lnTo>
                    <a:lnTo>
                      <a:pt x="139" y="96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1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66" name="Freeform 174">
                <a:extLst>
                  <a:ext uri="{FF2B5EF4-FFF2-40B4-BE49-F238E27FC236}">
                    <a16:creationId xmlns:a16="http://schemas.microsoft.com/office/drawing/2014/main" id="{86A2D421-A332-4E2A-9705-EF7268D837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2552" y="5831251"/>
                <a:ext cx="332994" cy="663591"/>
              </a:xfrm>
              <a:custGeom>
                <a:avLst/>
                <a:gdLst>
                  <a:gd name="T0" fmla="*/ 12 w 139"/>
                  <a:gd name="T1" fmla="*/ 0 h 277"/>
                  <a:gd name="T2" fmla="*/ 12 w 139"/>
                  <a:gd name="T3" fmla="*/ 0 h 277"/>
                  <a:gd name="T4" fmla="*/ 0 w 139"/>
                  <a:gd name="T5" fmla="*/ 277 h 277"/>
                  <a:gd name="T6" fmla="*/ 0 w 139"/>
                  <a:gd name="T7" fmla="*/ 277 h 277"/>
                  <a:gd name="T8" fmla="*/ 139 w 139"/>
                  <a:gd name="T9" fmla="*/ 96 h 277"/>
                  <a:gd name="T10" fmla="*/ 12 w 139"/>
                  <a:gd name="T11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277">
                    <a:moveTo>
                      <a:pt x="12" y="0"/>
                    </a:moveTo>
                    <a:lnTo>
                      <a:pt x="12" y="0"/>
                    </a:lnTo>
                    <a:lnTo>
                      <a:pt x="0" y="277"/>
                    </a:lnTo>
                    <a:lnTo>
                      <a:pt x="0" y="277"/>
                    </a:lnTo>
                    <a:lnTo>
                      <a:pt x="139" y="96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67" name="Freeform 175">
                <a:extLst>
                  <a:ext uri="{FF2B5EF4-FFF2-40B4-BE49-F238E27FC236}">
                    <a16:creationId xmlns:a16="http://schemas.microsoft.com/office/drawing/2014/main" id="{39074111-D380-4B58-9655-A8BD19A381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5166" y="6070815"/>
                <a:ext cx="103013" cy="81452"/>
              </a:xfrm>
              <a:custGeom>
                <a:avLst/>
                <a:gdLst>
                  <a:gd name="T0" fmla="*/ 42 w 43"/>
                  <a:gd name="T1" fmla="*/ 34 h 34"/>
                  <a:gd name="T2" fmla="*/ 0 w 43"/>
                  <a:gd name="T3" fmla="*/ 3 h 34"/>
                  <a:gd name="T4" fmla="*/ 3 w 43"/>
                  <a:gd name="T5" fmla="*/ 0 h 34"/>
                  <a:gd name="T6" fmla="*/ 43 w 43"/>
                  <a:gd name="T7" fmla="*/ 31 h 34"/>
                  <a:gd name="T8" fmla="*/ 42 w 43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4">
                    <a:moveTo>
                      <a:pt x="42" y="34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43" y="31"/>
                    </a:lnTo>
                    <a:lnTo>
                      <a:pt x="42" y="34"/>
                    </a:lnTo>
                    <a:close/>
                  </a:path>
                </a:pathLst>
              </a:custGeom>
              <a:solidFill>
                <a:srgbClr val="5C2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68" name="Freeform 176">
                <a:extLst>
                  <a:ext uri="{FF2B5EF4-FFF2-40B4-BE49-F238E27FC236}">
                    <a16:creationId xmlns:a16="http://schemas.microsoft.com/office/drawing/2014/main" id="{5D300FA1-989F-4002-9168-C80AC2A2F0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5783" y="6145080"/>
                <a:ext cx="153321" cy="122178"/>
              </a:xfrm>
              <a:custGeom>
                <a:avLst/>
                <a:gdLst>
                  <a:gd name="T0" fmla="*/ 62 w 64"/>
                  <a:gd name="T1" fmla="*/ 51 h 51"/>
                  <a:gd name="T2" fmla="*/ 0 w 64"/>
                  <a:gd name="T3" fmla="*/ 3 h 51"/>
                  <a:gd name="T4" fmla="*/ 1 w 64"/>
                  <a:gd name="T5" fmla="*/ 0 h 51"/>
                  <a:gd name="T6" fmla="*/ 64 w 64"/>
                  <a:gd name="T7" fmla="*/ 48 h 51"/>
                  <a:gd name="T8" fmla="*/ 62 w 64"/>
                  <a:gd name="T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51">
                    <a:moveTo>
                      <a:pt x="62" y="5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64" y="48"/>
                    </a:lnTo>
                    <a:lnTo>
                      <a:pt x="62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69" name="Freeform 177">
                <a:extLst>
                  <a:ext uri="{FF2B5EF4-FFF2-40B4-BE49-F238E27FC236}">
                    <a16:creationId xmlns:a16="http://schemas.microsoft.com/office/drawing/2014/main" id="{452D3500-76BF-4201-A00C-E3207A538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3605" y="6101959"/>
                <a:ext cx="251542" cy="194047"/>
              </a:xfrm>
              <a:custGeom>
                <a:avLst/>
                <a:gdLst>
                  <a:gd name="T0" fmla="*/ 103 w 105"/>
                  <a:gd name="T1" fmla="*/ 81 h 81"/>
                  <a:gd name="T2" fmla="*/ 0 w 105"/>
                  <a:gd name="T3" fmla="*/ 3 h 81"/>
                  <a:gd name="T4" fmla="*/ 3 w 105"/>
                  <a:gd name="T5" fmla="*/ 0 h 81"/>
                  <a:gd name="T6" fmla="*/ 105 w 105"/>
                  <a:gd name="T7" fmla="*/ 78 h 81"/>
                  <a:gd name="T8" fmla="*/ 103 w 105"/>
                  <a:gd name="T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81">
                    <a:moveTo>
                      <a:pt x="103" y="81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105" y="78"/>
                    </a:lnTo>
                    <a:lnTo>
                      <a:pt x="103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70" name="Freeform 178">
                <a:extLst>
                  <a:ext uri="{FF2B5EF4-FFF2-40B4-BE49-F238E27FC236}">
                    <a16:creationId xmlns:a16="http://schemas.microsoft.com/office/drawing/2014/main" id="{83A3E3C7-18B1-4CEE-82A9-0F989CCEB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2045" y="6133101"/>
                <a:ext cx="251542" cy="194047"/>
              </a:xfrm>
              <a:custGeom>
                <a:avLst/>
                <a:gdLst>
                  <a:gd name="T0" fmla="*/ 102 w 105"/>
                  <a:gd name="T1" fmla="*/ 81 h 81"/>
                  <a:gd name="T2" fmla="*/ 0 w 105"/>
                  <a:gd name="T3" fmla="*/ 2 h 81"/>
                  <a:gd name="T4" fmla="*/ 1 w 105"/>
                  <a:gd name="T5" fmla="*/ 0 h 81"/>
                  <a:gd name="T6" fmla="*/ 105 w 105"/>
                  <a:gd name="T7" fmla="*/ 78 h 81"/>
                  <a:gd name="T8" fmla="*/ 102 w 105"/>
                  <a:gd name="T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81">
                    <a:moveTo>
                      <a:pt x="102" y="8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05" y="78"/>
                    </a:lnTo>
                    <a:lnTo>
                      <a:pt x="102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71" name="Freeform 179">
                <a:extLst>
                  <a:ext uri="{FF2B5EF4-FFF2-40B4-BE49-F238E27FC236}">
                    <a16:creationId xmlns:a16="http://schemas.microsoft.com/office/drawing/2014/main" id="{CC72B783-EDF5-4670-9159-60AE9497F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8089" y="6161849"/>
                <a:ext cx="251542" cy="194047"/>
              </a:xfrm>
              <a:custGeom>
                <a:avLst/>
                <a:gdLst>
                  <a:gd name="T0" fmla="*/ 102 w 105"/>
                  <a:gd name="T1" fmla="*/ 81 h 81"/>
                  <a:gd name="T2" fmla="*/ 0 w 105"/>
                  <a:gd name="T3" fmla="*/ 3 h 81"/>
                  <a:gd name="T4" fmla="*/ 2 w 105"/>
                  <a:gd name="T5" fmla="*/ 0 h 81"/>
                  <a:gd name="T6" fmla="*/ 105 w 105"/>
                  <a:gd name="T7" fmla="*/ 78 h 81"/>
                  <a:gd name="T8" fmla="*/ 102 w 105"/>
                  <a:gd name="T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81">
                    <a:moveTo>
                      <a:pt x="102" y="81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105" y="78"/>
                    </a:lnTo>
                    <a:lnTo>
                      <a:pt x="102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72" name="Freeform 180">
                <a:extLst>
                  <a:ext uri="{FF2B5EF4-FFF2-40B4-BE49-F238E27FC236}">
                    <a16:creationId xmlns:a16="http://schemas.microsoft.com/office/drawing/2014/main" id="{9B61C86A-3418-4E1E-A1C2-77EE3D2BB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2244" y="6267257"/>
                <a:ext cx="117387" cy="88639"/>
              </a:xfrm>
              <a:custGeom>
                <a:avLst/>
                <a:gdLst>
                  <a:gd name="T0" fmla="*/ 46 w 49"/>
                  <a:gd name="T1" fmla="*/ 37 h 37"/>
                  <a:gd name="T2" fmla="*/ 0 w 49"/>
                  <a:gd name="T3" fmla="*/ 2 h 37"/>
                  <a:gd name="T4" fmla="*/ 2 w 49"/>
                  <a:gd name="T5" fmla="*/ 0 h 37"/>
                  <a:gd name="T6" fmla="*/ 49 w 49"/>
                  <a:gd name="T7" fmla="*/ 34 h 37"/>
                  <a:gd name="T8" fmla="*/ 46 w 49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7">
                    <a:moveTo>
                      <a:pt x="46" y="37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49" y="34"/>
                    </a:lnTo>
                    <a:lnTo>
                      <a:pt x="46" y="37"/>
                    </a:lnTo>
                    <a:close/>
                  </a:path>
                </a:pathLst>
              </a:custGeom>
              <a:solidFill>
                <a:srgbClr val="40C5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73" name="Freeform 181">
                <a:extLst>
                  <a:ext uri="{FF2B5EF4-FFF2-40B4-BE49-F238E27FC236}">
                    <a16:creationId xmlns:a16="http://schemas.microsoft.com/office/drawing/2014/main" id="{D9967E69-3A2A-4E2B-8901-0B3E02459E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132" y="6192993"/>
                <a:ext cx="251542" cy="194047"/>
              </a:xfrm>
              <a:custGeom>
                <a:avLst/>
                <a:gdLst>
                  <a:gd name="T0" fmla="*/ 103 w 105"/>
                  <a:gd name="T1" fmla="*/ 81 h 81"/>
                  <a:gd name="T2" fmla="*/ 0 w 105"/>
                  <a:gd name="T3" fmla="*/ 3 h 81"/>
                  <a:gd name="T4" fmla="*/ 3 w 105"/>
                  <a:gd name="T5" fmla="*/ 0 h 81"/>
                  <a:gd name="T6" fmla="*/ 105 w 105"/>
                  <a:gd name="T7" fmla="*/ 78 h 81"/>
                  <a:gd name="T8" fmla="*/ 103 w 105"/>
                  <a:gd name="T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81">
                    <a:moveTo>
                      <a:pt x="103" y="81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105" y="78"/>
                    </a:lnTo>
                    <a:lnTo>
                      <a:pt x="103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74" name="Freeform 182">
                <a:extLst>
                  <a:ext uri="{FF2B5EF4-FFF2-40B4-BE49-F238E27FC236}">
                    <a16:creationId xmlns:a16="http://schemas.microsoft.com/office/drawing/2014/main" id="{75554D3F-45C9-43F2-97C2-85C39C59A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0176" y="6221740"/>
                <a:ext cx="253937" cy="194047"/>
              </a:xfrm>
              <a:custGeom>
                <a:avLst/>
                <a:gdLst>
                  <a:gd name="T0" fmla="*/ 104 w 106"/>
                  <a:gd name="T1" fmla="*/ 81 h 81"/>
                  <a:gd name="T2" fmla="*/ 0 w 106"/>
                  <a:gd name="T3" fmla="*/ 4 h 81"/>
                  <a:gd name="T4" fmla="*/ 2 w 106"/>
                  <a:gd name="T5" fmla="*/ 0 h 81"/>
                  <a:gd name="T6" fmla="*/ 106 w 106"/>
                  <a:gd name="T7" fmla="*/ 78 h 81"/>
                  <a:gd name="T8" fmla="*/ 104 w 106"/>
                  <a:gd name="T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1">
                    <a:moveTo>
                      <a:pt x="104" y="81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106" y="78"/>
                    </a:lnTo>
                    <a:lnTo>
                      <a:pt x="104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75" name="Freeform 183">
                <a:extLst>
                  <a:ext uri="{FF2B5EF4-FFF2-40B4-BE49-F238E27FC236}">
                    <a16:creationId xmlns:a16="http://schemas.microsoft.com/office/drawing/2014/main" id="{57327D8C-E5F2-414F-AF79-5C7A50D8A9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0176" y="6221740"/>
                <a:ext cx="143738" cy="112596"/>
              </a:xfrm>
              <a:custGeom>
                <a:avLst/>
                <a:gdLst>
                  <a:gd name="T0" fmla="*/ 57 w 60"/>
                  <a:gd name="T1" fmla="*/ 47 h 47"/>
                  <a:gd name="T2" fmla="*/ 0 w 60"/>
                  <a:gd name="T3" fmla="*/ 4 h 47"/>
                  <a:gd name="T4" fmla="*/ 2 w 60"/>
                  <a:gd name="T5" fmla="*/ 0 h 47"/>
                  <a:gd name="T6" fmla="*/ 60 w 60"/>
                  <a:gd name="T7" fmla="*/ 43 h 47"/>
                  <a:gd name="T8" fmla="*/ 57 w 60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47">
                    <a:moveTo>
                      <a:pt x="57" y="47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60" y="43"/>
                    </a:lnTo>
                    <a:lnTo>
                      <a:pt x="57" y="47"/>
                    </a:lnTo>
                    <a:close/>
                  </a:path>
                </a:pathLst>
              </a:custGeom>
              <a:solidFill>
                <a:srgbClr val="007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76" name="Freeform 184">
                <a:extLst>
                  <a:ext uri="{FF2B5EF4-FFF2-40B4-BE49-F238E27FC236}">
                    <a16:creationId xmlns:a16="http://schemas.microsoft.com/office/drawing/2014/main" id="{595C9E07-F10A-4E21-B221-46E1D01DBF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0265" y="5951033"/>
                <a:ext cx="136552" cy="158112"/>
              </a:xfrm>
              <a:custGeom>
                <a:avLst/>
                <a:gdLst>
                  <a:gd name="T0" fmla="*/ 40 w 61"/>
                  <a:gd name="T1" fmla="*/ 55 h 71"/>
                  <a:gd name="T2" fmla="*/ 0 w 61"/>
                  <a:gd name="T3" fmla="*/ 71 h 71"/>
                  <a:gd name="T4" fmla="*/ 5 w 61"/>
                  <a:gd name="T5" fmla="*/ 28 h 71"/>
                  <a:gd name="T6" fmla="*/ 45 w 61"/>
                  <a:gd name="T7" fmla="*/ 12 h 71"/>
                  <a:gd name="T8" fmla="*/ 46 w 61"/>
                  <a:gd name="T9" fmla="*/ 12 h 71"/>
                  <a:gd name="T10" fmla="*/ 40 w 61"/>
                  <a:gd name="T11" fmla="*/ 5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1">
                    <a:moveTo>
                      <a:pt x="40" y="55"/>
                    </a:moveTo>
                    <a:cubicBezTo>
                      <a:pt x="0" y="71"/>
                      <a:pt x="0" y="71"/>
                      <a:pt x="0" y="71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8" y="9"/>
                      <a:pt x="30" y="0"/>
                      <a:pt x="45" y="1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61" y="24"/>
                      <a:pt x="58" y="47"/>
                      <a:pt x="40" y="55"/>
                    </a:cubicBezTo>
                    <a:close/>
                  </a:path>
                </a:pathLst>
              </a:custGeom>
              <a:solidFill>
                <a:srgbClr val="5C2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77" name="Freeform 185">
                <a:extLst>
                  <a:ext uri="{FF2B5EF4-FFF2-40B4-BE49-F238E27FC236}">
                    <a16:creationId xmlns:a16="http://schemas.microsoft.com/office/drawing/2014/main" id="{7326BE7D-ECE6-404C-B16B-225AF595C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639" y="5986968"/>
                <a:ext cx="83848" cy="95825"/>
              </a:xfrm>
              <a:custGeom>
                <a:avLst/>
                <a:gdLst>
                  <a:gd name="T0" fmla="*/ 29 w 37"/>
                  <a:gd name="T1" fmla="*/ 30 h 43"/>
                  <a:gd name="T2" fmla="*/ 29 w 37"/>
                  <a:gd name="T3" fmla="*/ 28 h 43"/>
                  <a:gd name="T4" fmla="*/ 30 w 37"/>
                  <a:gd name="T5" fmla="*/ 26 h 43"/>
                  <a:gd name="T6" fmla="*/ 32 w 37"/>
                  <a:gd name="T7" fmla="*/ 24 h 43"/>
                  <a:gd name="T8" fmla="*/ 33 w 37"/>
                  <a:gd name="T9" fmla="*/ 12 h 43"/>
                  <a:gd name="T10" fmla="*/ 35 w 37"/>
                  <a:gd name="T11" fmla="*/ 10 h 43"/>
                  <a:gd name="T12" fmla="*/ 33 w 37"/>
                  <a:gd name="T13" fmla="*/ 2 h 43"/>
                  <a:gd name="T14" fmla="*/ 25 w 37"/>
                  <a:gd name="T15" fmla="*/ 3 h 43"/>
                  <a:gd name="T16" fmla="*/ 24 w 37"/>
                  <a:gd name="T17" fmla="*/ 5 h 43"/>
                  <a:gd name="T18" fmla="*/ 13 w 37"/>
                  <a:gd name="T19" fmla="*/ 9 h 43"/>
                  <a:gd name="T20" fmla="*/ 11 w 37"/>
                  <a:gd name="T21" fmla="*/ 11 h 43"/>
                  <a:gd name="T22" fmla="*/ 10 w 37"/>
                  <a:gd name="T23" fmla="*/ 13 h 43"/>
                  <a:gd name="T24" fmla="*/ 7 w 37"/>
                  <a:gd name="T25" fmla="*/ 14 h 43"/>
                  <a:gd name="T26" fmla="*/ 7 w 37"/>
                  <a:gd name="T27" fmla="*/ 16 h 43"/>
                  <a:gd name="T28" fmla="*/ 5 w 37"/>
                  <a:gd name="T29" fmla="*/ 20 h 43"/>
                  <a:gd name="T30" fmla="*/ 3 w 37"/>
                  <a:gd name="T31" fmla="*/ 24 h 43"/>
                  <a:gd name="T32" fmla="*/ 3 w 37"/>
                  <a:gd name="T33" fmla="*/ 24 h 43"/>
                  <a:gd name="T34" fmla="*/ 7 w 37"/>
                  <a:gd name="T35" fmla="*/ 20 h 43"/>
                  <a:gd name="T36" fmla="*/ 7 w 37"/>
                  <a:gd name="T37" fmla="*/ 28 h 43"/>
                  <a:gd name="T38" fmla="*/ 5 w 37"/>
                  <a:gd name="T39" fmla="*/ 30 h 43"/>
                  <a:gd name="T40" fmla="*/ 3 w 37"/>
                  <a:gd name="T41" fmla="*/ 29 h 43"/>
                  <a:gd name="T42" fmla="*/ 4 w 37"/>
                  <a:gd name="T43" fmla="*/ 40 h 43"/>
                  <a:gd name="T44" fmla="*/ 16 w 37"/>
                  <a:gd name="T45" fmla="*/ 39 h 43"/>
                  <a:gd name="T46" fmla="*/ 14 w 37"/>
                  <a:gd name="T47" fmla="*/ 37 h 43"/>
                  <a:gd name="T48" fmla="*/ 16 w 37"/>
                  <a:gd name="T49" fmla="*/ 34 h 43"/>
                  <a:gd name="T50" fmla="*/ 24 w 37"/>
                  <a:gd name="T51" fmla="*/ 32 h 43"/>
                  <a:gd name="T52" fmla="*/ 20 w 37"/>
                  <a:gd name="T53" fmla="*/ 37 h 43"/>
                  <a:gd name="T54" fmla="*/ 20 w 37"/>
                  <a:gd name="T55" fmla="*/ 37 h 43"/>
                  <a:gd name="T56" fmla="*/ 24 w 37"/>
                  <a:gd name="T57" fmla="*/ 34 h 43"/>
                  <a:gd name="T58" fmla="*/ 27 w 37"/>
                  <a:gd name="T59" fmla="*/ 31 h 43"/>
                  <a:gd name="T60" fmla="*/ 29 w 37"/>
                  <a:gd name="T61" fmla="*/ 3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43">
                    <a:moveTo>
                      <a:pt x="29" y="30"/>
                    </a:moveTo>
                    <a:cubicBezTo>
                      <a:pt x="29" y="30"/>
                      <a:pt x="29" y="29"/>
                      <a:pt x="29" y="28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5" y="20"/>
                      <a:pt x="35" y="16"/>
                      <a:pt x="33" y="12"/>
                    </a:cubicBezTo>
                    <a:cubicBezTo>
                      <a:pt x="34" y="11"/>
                      <a:pt x="34" y="11"/>
                      <a:pt x="35" y="10"/>
                    </a:cubicBezTo>
                    <a:cubicBezTo>
                      <a:pt x="37" y="8"/>
                      <a:pt x="36" y="4"/>
                      <a:pt x="33" y="2"/>
                    </a:cubicBezTo>
                    <a:cubicBezTo>
                      <a:pt x="31" y="0"/>
                      <a:pt x="27" y="1"/>
                      <a:pt x="25" y="3"/>
                    </a:cubicBezTo>
                    <a:cubicBezTo>
                      <a:pt x="25" y="4"/>
                      <a:pt x="25" y="4"/>
                      <a:pt x="24" y="5"/>
                    </a:cubicBezTo>
                    <a:cubicBezTo>
                      <a:pt x="20" y="4"/>
                      <a:pt x="15" y="6"/>
                      <a:pt x="13" y="9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3"/>
                      <a:pt x="8" y="13"/>
                      <a:pt x="7" y="14"/>
                    </a:cubicBezTo>
                    <a:cubicBezTo>
                      <a:pt x="7" y="15"/>
                      <a:pt x="7" y="16"/>
                      <a:pt x="7" y="16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21"/>
                      <a:pt x="3" y="22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6" y="22"/>
                      <a:pt x="6" y="25"/>
                      <a:pt x="7" y="28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32"/>
                      <a:pt x="1" y="38"/>
                      <a:pt x="4" y="40"/>
                    </a:cubicBezTo>
                    <a:cubicBezTo>
                      <a:pt x="8" y="43"/>
                      <a:pt x="13" y="42"/>
                      <a:pt x="16" y="39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9" y="35"/>
                      <a:pt x="21" y="34"/>
                      <a:pt x="24" y="32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2" y="37"/>
                      <a:pt x="23" y="36"/>
                      <a:pt x="24" y="34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7" y="31"/>
                      <a:pt x="28" y="31"/>
                      <a:pt x="29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78" name="Freeform 186">
                <a:extLst>
                  <a:ext uri="{FF2B5EF4-FFF2-40B4-BE49-F238E27FC236}">
                    <a16:creationId xmlns:a16="http://schemas.microsoft.com/office/drawing/2014/main" id="{14EE4966-A9E6-48EF-B638-026F2344DA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2134" y="6149871"/>
                <a:ext cx="136552" cy="160508"/>
              </a:xfrm>
              <a:custGeom>
                <a:avLst/>
                <a:gdLst>
                  <a:gd name="T0" fmla="*/ 40 w 61"/>
                  <a:gd name="T1" fmla="*/ 55 h 72"/>
                  <a:gd name="T2" fmla="*/ 0 w 61"/>
                  <a:gd name="T3" fmla="*/ 72 h 72"/>
                  <a:gd name="T4" fmla="*/ 6 w 61"/>
                  <a:gd name="T5" fmla="*/ 28 h 72"/>
                  <a:gd name="T6" fmla="*/ 45 w 61"/>
                  <a:gd name="T7" fmla="*/ 12 h 72"/>
                  <a:gd name="T8" fmla="*/ 46 w 61"/>
                  <a:gd name="T9" fmla="*/ 12 h 72"/>
                  <a:gd name="T10" fmla="*/ 40 w 61"/>
                  <a:gd name="T11" fmla="*/ 5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2">
                    <a:moveTo>
                      <a:pt x="40" y="55"/>
                    </a:moveTo>
                    <a:cubicBezTo>
                      <a:pt x="0" y="72"/>
                      <a:pt x="0" y="72"/>
                      <a:pt x="0" y="72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8" y="9"/>
                      <a:pt x="30" y="0"/>
                      <a:pt x="45" y="1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61" y="24"/>
                      <a:pt x="58" y="47"/>
                      <a:pt x="40" y="55"/>
                    </a:cubicBezTo>
                    <a:close/>
                  </a:path>
                </a:pathLst>
              </a:custGeom>
              <a:solidFill>
                <a:srgbClr val="40C5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79" name="Freeform 187">
                <a:extLst>
                  <a:ext uri="{FF2B5EF4-FFF2-40B4-BE49-F238E27FC236}">
                    <a16:creationId xmlns:a16="http://schemas.microsoft.com/office/drawing/2014/main" id="{B38AE6DB-39CA-458A-AFB6-49F4E5E7CF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2045" y="6116332"/>
                <a:ext cx="136552" cy="160508"/>
              </a:xfrm>
              <a:custGeom>
                <a:avLst/>
                <a:gdLst>
                  <a:gd name="T0" fmla="*/ 40 w 61"/>
                  <a:gd name="T1" fmla="*/ 55 h 72"/>
                  <a:gd name="T2" fmla="*/ 0 w 61"/>
                  <a:gd name="T3" fmla="*/ 72 h 72"/>
                  <a:gd name="T4" fmla="*/ 6 w 61"/>
                  <a:gd name="T5" fmla="*/ 29 h 72"/>
                  <a:gd name="T6" fmla="*/ 45 w 61"/>
                  <a:gd name="T7" fmla="*/ 12 h 72"/>
                  <a:gd name="T8" fmla="*/ 46 w 61"/>
                  <a:gd name="T9" fmla="*/ 13 h 72"/>
                  <a:gd name="T10" fmla="*/ 40 w 61"/>
                  <a:gd name="T11" fmla="*/ 5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2">
                    <a:moveTo>
                      <a:pt x="40" y="55"/>
                    </a:moveTo>
                    <a:cubicBezTo>
                      <a:pt x="0" y="72"/>
                      <a:pt x="0" y="72"/>
                      <a:pt x="0" y="72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8" y="10"/>
                      <a:pt x="30" y="0"/>
                      <a:pt x="45" y="12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61" y="24"/>
                      <a:pt x="58" y="48"/>
                      <a:pt x="40" y="55"/>
                    </a:cubicBezTo>
                    <a:close/>
                  </a:path>
                </a:pathLst>
              </a:custGeom>
              <a:solidFill>
                <a:srgbClr val="007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80" name="Freeform 188">
                <a:extLst>
                  <a:ext uri="{FF2B5EF4-FFF2-40B4-BE49-F238E27FC236}">
                    <a16:creationId xmlns:a16="http://schemas.microsoft.com/office/drawing/2014/main" id="{6F296B2C-0206-4B8A-8E27-921972425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1299" y="6181014"/>
                <a:ext cx="88639" cy="95825"/>
              </a:xfrm>
              <a:custGeom>
                <a:avLst/>
                <a:gdLst>
                  <a:gd name="T0" fmla="*/ 30 w 39"/>
                  <a:gd name="T1" fmla="*/ 29 h 43"/>
                  <a:gd name="T2" fmla="*/ 31 w 39"/>
                  <a:gd name="T3" fmla="*/ 27 h 43"/>
                  <a:gd name="T4" fmla="*/ 34 w 39"/>
                  <a:gd name="T5" fmla="*/ 23 h 43"/>
                  <a:gd name="T6" fmla="*/ 32 w 39"/>
                  <a:gd name="T7" fmla="*/ 5 h 43"/>
                  <a:gd name="T8" fmla="*/ 31 w 39"/>
                  <a:gd name="T9" fmla="*/ 4 h 43"/>
                  <a:gd name="T10" fmla="*/ 13 w 39"/>
                  <a:gd name="T11" fmla="*/ 7 h 43"/>
                  <a:gd name="T12" fmla="*/ 10 w 39"/>
                  <a:gd name="T13" fmla="*/ 11 h 43"/>
                  <a:gd name="T14" fmla="*/ 8 w 39"/>
                  <a:gd name="T15" fmla="*/ 12 h 43"/>
                  <a:gd name="T16" fmla="*/ 8 w 39"/>
                  <a:gd name="T17" fmla="*/ 14 h 43"/>
                  <a:gd name="T18" fmla="*/ 1 w 39"/>
                  <a:gd name="T19" fmla="*/ 23 h 43"/>
                  <a:gd name="T20" fmla="*/ 1 w 39"/>
                  <a:gd name="T21" fmla="*/ 23 h 43"/>
                  <a:gd name="T22" fmla="*/ 7 w 39"/>
                  <a:gd name="T23" fmla="*/ 26 h 43"/>
                  <a:gd name="T24" fmla="*/ 8 w 39"/>
                  <a:gd name="T25" fmla="*/ 26 h 43"/>
                  <a:gd name="T26" fmla="*/ 5 w 39"/>
                  <a:gd name="T27" fmla="*/ 29 h 43"/>
                  <a:gd name="T28" fmla="*/ 3 w 39"/>
                  <a:gd name="T29" fmla="*/ 27 h 43"/>
                  <a:gd name="T30" fmla="*/ 5 w 39"/>
                  <a:gd name="T31" fmla="*/ 40 h 43"/>
                  <a:gd name="T32" fmla="*/ 17 w 39"/>
                  <a:gd name="T33" fmla="*/ 38 h 43"/>
                  <a:gd name="T34" fmla="*/ 15 w 39"/>
                  <a:gd name="T35" fmla="*/ 36 h 43"/>
                  <a:gd name="T36" fmla="*/ 17 w 39"/>
                  <a:gd name="T37" fmla="*/ 33 h 43"/>
                  <a:gd name="T38" fmla="*/ 18 w 39"/>
                  <a:gd name="T39" fmla="*/ 33 h 43"/>
                  <a:gd name="T40" fmla="*/ 22 w 39"/>
                  <a:gd name="T41" fmla="*/ 39 h 43"/>
                  <a:gd name="T42" fmla="*/ 22 w 39"/>
                  <a:gd name="T43" fmla="*/ 39 h 43"/>
                  <a:gd name="T44" fmla="*/ 29 w 39"/>
                  <a:gd name="T45" fmla="*/ 30 h 43"/>
                  <a:gd name="T46" fmla="*/ 30 w 39"/>
                  <a:gd name="T47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" h="43">
                    <a:moveTo>
                      <a:pt x="30" y="29"/>
                    </a:moveTo>
                    <a:cubicBezTo>
                      <a:pt x="31" y="29"/>
                      <a:pt x="31" y="28"/>
                      <a:pt x="31" y="27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9" y="17"/>
                      <a:pt x="37" y="9"/>
                      <a:pt x="32" y="5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26" y="0"/>
                      <a:pt x="17" y="1"/>
                      <a:pt x="13" y="7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8" y="12"/>
                      <a:pt x="8" y="12"/>
                    </a:cubicBezTo>
                    <a:cubicBezTo>
                      <a:pt x="8" y="13"/>
                      <a:pt x="7" y="13"/>
                      <a:pt x="8" y="14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3" y="24"/>
                      <a:pt x="5" y="25"/>
                      <a:pt x="7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0" y="31"/>
                      <a:pt x="1" y="37"/>
                      <a:pt x="5" y="40"/>
                    </a:cubicBezTo>
                    <a:cubicBezTo>
                      <a:pt x="8" y="43"/>
                      <a:pt x="14" y="42"/>
                      <a:pt x="17" y="38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35"/>
                      <a:pt x="20" y="37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9" y="30"/>
                      <a:pt x="30" y="30"/>
                      <a:pt x="30" y="2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81" name="Freeform 189">
                <a:extLst>
                  <a:ext uri="{FF2B5EF4-FFF2-40B4-BE49-F238E27FC236}">
                    <a16:creationId xmlns:a16="http://schemas.microsoft.com/office/drawing/2014/main" id="{793E06C4-80DD-4AC9-A34F-F8827DD0F2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7125" y="5955824"/>
                <a:ext cx="160508" cy="126969"/>
              </a:xfrm>
              <a:custGeom>
                <a:avLst/>
                <a:gdLst>
                  <a:gd name="T0" fmla="*/ 64 w 67"/>
                  <a:gd name="T1" fmla="*/ 53 h 53"/>
                  <a:gd name="T2" fmla="*/ 0 w 67"/>
                  <a:gd name="T3" fmla="*/ 4 h 53"/>
                  <a:gd name="T4" fmla="*/ 3 w 67"/>
                  <a:gd name="T5" fmla="*/ 0 h 53"/>
                  <a:gd name="T6" fmla="*/ 67 w 67"/>
                  <a:gd name="T7" fmla="*/ 49 h 53"/>
                  <a:gd name="T8" fmla="*/ 64 w 67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53">
                    <a:moveTo>
                      <a:pt x="64" y="5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67" y="49"/>
                    </a:lnTo>
                    <a:lnTo>
                      <a:pt x="64" y="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82" name="Freeform 190">
                <a:extLst>
                  <a:ext uri="{FF2B5EF4-FFF2-40B4-BE49-F238E27FC236}">
                    <a16:creationId xmlns:a16="http://schemas.microsoft.com/office/drawing/2014/main" id="{2C05133E-59FD-4E75-B277-DD3BEB8C8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1299" y="5883955"/>
                <a:ext cx="38330" cy="33539"/>
              </a:xfrm>
              <a:custGeom>
                <a:avLst/>
                <a:gdLst>
                  <a:gd name="T0" fmla="*/ 13 w 16"/>
                  <a:gd name="T1" fmla="*/ 14 h 14"/>
                  <a:gd name="T2" fmla="*/ 0 w 16"/>
                  <a:gd name="T3" fmla="*/ 4 h 14"/>
                  <a:gd name="T4" fmla="*/ 3 w 16"/>
                  <a:gd name="T5" fmla="*/ 0 h 14"/>
                  <a:gd name="T6" fmla="*/ 16 w 16"/>
                  <a:gd name="T7" fmla="*/ 10 h 14"/>
                  <a:gd name="T8" fmla="*/ 13 w 16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13" y="14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16" y="10"/>
                    </a:lnTo>
                    <a:lnTo>
                      <a:pt x="13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83" name="Freeform 191">
                <a:extLst>
                  <a:ext uri="{FF2B5EF4-FFF2-40B4-BE49-F238E27FC236}">
                    <a16:creationId xmlns:a16="http://schemas.microsoft.com/office/drawing/2014/main" id="{28C13B64-FDEF-4A0C-9C8D-1AFC6E301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9212" y="5919890"/>
                <a:ext cx="38330" cy="33539"/>
              </a:xfrm>
              <a:custGeom>
                <a:avLst/>
                <a:gdLst>
                  <a:gd name="T0" fmla="*/ 13 w 16"/>
                  <a:gd name="T1" fmla="*/ 14 h 14"/>
                  <a:gd name="T2" fmla="*/ 0 w 16"/>
                  <a:gd name="T3" fmla="*/ 4 h 14"/>
                  <a:gd name="T4" fmla="*/ 3 w 16"/>
                  <a:gd name="T5" fmla="*/ 0 h 14"/>
                  <a:gd name="T6" fmla="*/ 16 w 16"/>
                  <a:gd name="T7" fmla="*/ 10 h 14"/>
                  <a:gd name="T8" fmla="*/ 13 w 16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13" y="14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16" y="10"/>
                    </a:lnTo>
                    <a:lnTo>
                      <a:pt x="13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84" name="Freeform 192">
                <a:extLst>
                  <a:ext uri="{FF2B5EF4-FFF2-40B4-BE49-F238E27FC236}">
                    <a16:creationId xmlns:a16="http://schemas.microsoft.com/office/drawing/2014/main" id="{D853E5DD-33BE-484F-832E-B8082F0C3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8814" y="6147475"/>
                <a:ext cx="91034" cy="100617"/>
              </a:xfrm>
              <a:custGeom>
                <a:avLst/>
                <a:gdLst>
                  <a:gd name="T0" fmla="*/ 31 w 40"/>
                  <a:gd name="T1" fmla="*/ 33 h 45"/>
                  <a:gd name="T2" fmla="*/ 31 w 40"/>
                  <a:gd name="T3" fmla="*/ 31 h 45"/>
                  <a:gd name="T4" fmla="*/ 35 w 40"/>
                  <a:gd name="T5" fmla="*/ 26 h 45"/>
                  <a:gd name="T6" fmla="*/ 32 w 40"/>
                  <a:gd name="T7" fmla="*/ 5 h 45"/>
                  <a:gd name="T8" fmla="*/ 32 w 40"/>
                  <a:gd name="T9" fmla="*/ 5 h 45"/>
                  <a:gd name="T10" fmla="*/ 12 w 40"/>
                  <a:gd name="T11" fmla="*/ 8 h 45"/>
                  <a:gd name="T12" fmla="*/ 8 w 40"/>
                  <a:gd name="T13" fmla="*/ 13 h 45"/>
                  <a:gd name="T14" fmla="*/ 6 w 40"/>
                  <a:gd name="T15" fmla="*/ 14 h 45"/>
                  <a:gd name="T16" fmla="*/ 7 w 40"/>
                  <a:gd name="T17" fmla="*/ 18 h 45"/>
                  <a:gd name="T18" fmla="*/ 6 w 40"/>
                  <a:gd name="T19" fmla="*/ 18 h 45"/>
                  <a:gd name="T20" fmla="*/ 4 w 40"/>
                  <a:gd name="T21" fmla="*/ 30 h 45"/>
                  <a:gd name="T22" fmla="*/ 2 w 40"/>
                  <a:gd name="T23" fmla="*/ 32 h 45"/>
                  <a:gd name="T24" fmla="*/ 4 w 40"/>
                  <a:gd name="T25" fmla="*/ 43 h 45"/>
                  <a:gd name="T26" fmla="*/ 4 w 40"/>
                  <a:gd name="T27" fmla="*/ 43 h 45"/>
                  <a:gd name="T28" fmla="*/ 15 w 40"/>
                  <a:gd name="T29" fmla="*/ 41 h 45"/>
                  <a:gd name="T30" fmla="*/ 16 w 40"/>
                  <a:gd name="T31" fmla="*/ 39 h 45"/>
                  <a:gd name="T32" fmla="*/ 27 w 40"/>
                  <a:gd name="T33" fmla="*/ 34 h 45"/>
                  <a:gd name="T34" fmla="*/ 27 w 40"/>
                  <a:gd name="T35" fmla="*/ 33 h 45"/>
                  <a:gd name="T36" fmla="*/ 31 w 40"/>
                  <a:gd name="T37" fmla="*/ 3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0" h="45">
                    <a:moveTo>
                      <a:pt x="31" y="33"/>
                    </a:moveTo>
                    <a:cubicBezTo>
                      <a:pt x="31" y="32"/>
                      <a:pt x="32" y="31"/>
                      <a:pt x="31" y="31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40" y="19"/>
                      <a:pt x="39" y="10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26" y="0"/>
                      <a:pt x="17" y="2"/>
                      <a:pt x="12" y="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3"/>
                      <a:pt x="7" y="13"/>
                      <a:pt x="6" y="14"/>
                    </a:cubicBezTo>
                    <a:cubicBezTo>
                      <a:pt x="5" y="15"/>
                      <a:pt x="6" y="17"/>
                      <a:pt x="7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4" y="21"/>
                      <a:pt x="3" y="26"/>
                      <a:pt x="4" y="30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0" y="35"/>
                      <a:pt x="0" y="40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7" y="45"/>
                      <a:pt x="12" y="45"/>
                      <a:pt x="15" y="41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20" y="39"/>
                      <a:pt x="24" y="37"/>
                      <a:pt x="27" y="34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8" y="34"/>
                      <a:pt x="30" y="34"/>
                      <a:pt x="31" y="3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85" name="Freeform 193">
                <a:extLst>
                  <a:ext uri="{FF2B5EF4-FFF2-40B4-BE49-F238E27FC236}">
                    <a16:creationId xmlns:a16="http://schemas.microsoft.com/office/drawing/2014/main" id="{9F1333C2-6B7C-485C-9F97-690CC421F9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2372" y="6010925"/>
                <a:ext cx="572557" cy="419237"/>
              </a:xfrm>
              <a:custGeom>
                <a:avLst/>
                <a:gdLst>
                  <a:gd name="T0" fmla="*/ 246 w 254"/>
                  <a:gd name="T1" fmla="*/ 131 h 187"/>
                  <a:gd name="T2" fmla="*/ 232 w 254"/>
                  <a:gd name="T3" fmla="*/ 124 h 187"/>
                  <a:gd name="T4" fmla="*/ 212 w 254"/>
                  <a:gd name="T5" fmla="*/ 110 h 187"/>
                  <a:gd name="T6" fmla="*/ 238 w 254"/>
                  <a:gd name="T7" fmla="*/ 108 h 187"/>
                  <a:gd name="T8" fmla="*/ 246 w 254"/>
                  <a:gd name="T9" fmla="*/ 88 h 187"/>
                  <a:gd name="T10" fmla="*/ 188 w 254"/>
                  <a:gd name="T11" fmla="*/ 90 h 187"/>
                  <a:gd name="T12" fmla="*/ 184 w 254"/>
                  <a:gd name="T13" fmla="*/ 92 h 187"/>
                  <a:gd name="T14" fmla="*/ 184 w 254"/>
                  <a:gd name="T15" fmla="*/ 91 h 187"/>
                  <a:gd name="T16" fmla="*/ 81 w 254"/>
                  <a:gd name="T17" fmla="*/ 0 h 187"/>
                  <a:gd name="T18" fmla="*/ 3 w 254"/>
                  <a:gd name="T19" fmla="*/ 0 h 187"/>
                  <a:gd name="T20" fmla="*/ 2 w 254"/>
                  <a:gd name="T21" fmla="*/ 2 h 187"/>
                  <a:gd name="T22" fmla="*/ 23 w 254"/>
                  <a:gd name="T23" fmla="*/ 53 h 187"/>
                  <a:gd name="T24" fmla="*/ 149 w 254"/>
                  <a:gd name="T25" fmla="*/ 136 h 187"/>
                  <a:gd name="T26" fmla="*/ 185 w 254"/>
                  <a:gd name="T27" fmla="*/ 174 h 187"/>
                  <a:gd name="T28" fmla="*/ 205 w 254"/>
                  <a:gd name="T29" fmla="*/ 184 h 187"/>
                  <a:gd name="T30" fmla="*/ 219 w 254"/>
                  <a:gd name="T31" fmla="*/ 180 h 187"/>
                  <a:gd name="T32" fmla="*/ 220 w 254"/>
                  <a:gd name="T33" fmla="*/ 174 h 187"/>
                  <a:gd name="T34" fmla="*/ 232 w 254"/>
                  <a:gd name="T35" fmla="*/ 170 h 187"/>
                  <a:gd name="T36" fmla="*/ 233 w 254"/>
                  <a:gd name="T37" fmla="*/ 164 h 187"/>
                  <a:gd name="T38" fmla="*/ 233 w 254"/>
                  <a:gd name="T39" fmla="*/ 164 h 187"/>
                  <a:gd name="T40" fmla="*/ 247 w 254"/>
                  <a:gd name="T41" fmla="*/ 159 h 187"/>
                  <a:gd name="T42" fmla="*/ 246 w 254"/>
                  <a:gd name="T43" fmla="*/ 149 h 187"/>
                  <a:gd name="T44" fmla="*/ 250 w 254"/>
                  <a:gd name="T45" fmla="*/ 144 h 187"/>
                  <a:gd name="T46" fmla="*/ 246 w 254"/>
                  <a:gd name="T47" fmla="*/ 13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4" h="187">
                    <a:moveTo>
                      <a:pt x="246" y="131"/>
                    </a:moveTo>
                    <a:cubicBezTo>
                      <a:pt x="232" y="124"/>
                      <a:pt x="232" y="124"/>
                      <a:pt x="232" y="124"/>
                    </a:cubicBezTo>
                    <a:cubicBezTo>
                      <a:pt x="212" y="110"/>
                      <a:pt x="212" y="110"/>
                      <a:pt x="212" y="110"/>
                    </a:cubicBezTo>
                    <a:cubicBezTo>
                      <a:pt x="238" y="108"/>
                      <a:pt x="238" y="108"/>
                      <a:pt x="238" y="108"/>
                    </a:cubicBezTo>
                    <a:cubicBezTo>
                      <a:pt x="238" y="108"/>
                      <a:pt x="254" y="100"/>
                      <a:pt x="246" y="88"/>
                    </a:cubicBezTo>
                    <a:cubicBezTo>
                      <a:pt x="201" y="93"/>
                      <a:pt x="203" y="87"/>
                      <a:pt x="188" y="90"/>
                    </a:cubicBezTo>
                    <a:cubicBezTo>
                      <a:pt x="186" y="91"/>
                      <a:pt x="185" y="91"/>
                      <a:pt x="184" y="92"/>
                    </a:cubicBezTo>
                    <a:cubicBezTo>
                      <a:pt x="184" y="91"/>
                      <a:pt x="184" y="91"/>
                      <a:pt x="184" y="91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0" y="21"/>
                      <a:pt x="8" y="40"/>
                      <a:pt x="23" y="53"/>
                    </a:cubicBezTo>
                    <a:cubicBezTo>
                      <a:pt x="149" y="136"/>
                      <a:pt x="149" y="136"/>
                      <a:pt x="149" y="136"/>
                    </a:cubicBezTo>
                    <a:cubicBezTo>
                      <a:pt x="185" y="174"/>
                      <a:pt x="185" y="174"/>
                      <a:pt x="185" y="174"/>
                    </a:cubicBezTo>
                    <a:cubicBezTo>
                      <a:pt x="205" y="184"/>
                      <a:pt x="205" y="184"/>
                      <a:pt x="205" y="184"/>
                    </a:cubicBezTo>
                    <a:cubicBezTo>
                      <a:pt x="210" y="187"/>
                      <a:pt x="216" y="185"/>
                      <a:pt x="219" y="180"/>
                    </a:cubicBezTo>
                    <a:cubicBezTo>
                      <a:pt x="220" y="178"/>
                      <a:pt x="220" y="176"/>
                      <a:pt x="220" y="174"/>
                    </a:cubicBezTo>
                    <a:cubicBezTo>
                      <a:pt x="225" y="176"/>
                      <a:pt x="230" y="174"/>
                      <a:pt x="232" y="170"/>
                    </a:cubicBezTo>
                    <a:cubicBezTo>
                      <a:pt x="233" y="168"/>
                      <a:pt x="233" y="166"/>
                      <a:pt x="233" y="164"/>
                    </a:cubicBezTo>
                    <a:cubicBezTo>
                      <a:pt x="233" y="164"/>
                      <a:pt x="233" y="164"/>
                      <a:pt x="233" y="164"/>
                    </a:cubicBezTo>
                    <a:cubicBezTo>
                      <a:pt x="238" y="166"/>
                      <a:pt x="244" y="164"/>
                      <a:pt x="247" y="159"/>
                    </a:cubicBezTo>
                    <a:cubicBezTo>
                      <a:pt x="249" y="156"/>
                      <a:pt x="248" y="152"/>
                      <a:pt x="246" y="149"/>
                    </a:cubicBezTo>
                    <a:cubicBezTo>
                      <a:pt x="248" y="148"/>
                      <a:pt x="249" y="146"/>
                      <a:pt x="250" y="144"/>
                    </a:cubicBezTo>
                    <a:cubicBezTo>
                      <a:pt x="253" y="139"/>
                      <a:pt x="251" y="133"/>
                      <a:pt x="246" y="131"/>
                    </a:cubicBezTo>
                    <a:close/>
                  </a:path>
                </a:pathLst>
              </a:custGeom>
              <a:solidFill>
                <a:srgbClr val="A067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  <p:sp>
            <p:nvSpPr>
              <p:cNvPr id="186" name="Freeform 194">
                <a:extLst>
                  <a:ext uri="{FF2B5EF4-FFF2-40B4-BE49-F238E27FC236}">
                    <a16:creationId xmlns:a16="http://schemas.microsoft.com/office/drawing/2014/main" id="{8B0BF1A0-1DE1-41B3-9D80-98481E11FB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2372" y="6010925"/>
                <a:ext cx="495897" cy="419237"/>
              </a:xfrm>
              <a:custGeom>
                <a:avLst/>
                <a:gdLst>
                  <a:gd name="T0" fmla="*/ 158 w 220"/>
                  <a:gd name="T1" fmla="*/ 124 h 187"/>
                  <a:gd name="T2" fmla="*/ 46 w 220"/>
                  <a:gd name="T3" fmla="*/ 48 h 187"/>
                  <a:gd name="T4" fmla="*/ 24 w 220"/>
                  <a:gd name="T5" fmla="*/ 0 h 187"/>
                  <a:gd name="T6" fmla="*/ 3 w 220"/>
                  <a:gd name="T7" fmla="*/ 0 h 187"/>
                  <a:gd name="T8" fmla="*/ 2 w 220"/>
                  <a:gd name="T9" fmla="*/ 2 h 187"/>
                  <a:gd name="T10" fmla="*/ 23 w 220"/>
                  <a:gd name="T11" fmla="*/ 53 h 187"/>
                  <a:gd name="T12" fmla="*/ 149 w 220"/>
                  <a:gd name="T13" fmla="*/ 136 h 187"/>
                  <a:gd name="T14" fmla="*/ 185 w 220"/>
                  <a:gd name="T15" fmla="*/ 174 h 187"/>
                  <a:gd name="T16" fmla="*/ 205 w 220"/>
                  <a:gd name="T17" fmla="*/ 184 h 187"/>
                  <a:gd name="T18" fmla="*/ 219 w 220"/>
                  <a:gd name="T19" fmla="*/ 180 h 187"/>
                  <a:gd name="T20" fmla="*/ 220 w 220"/>
                  <a:gd name="T21" fmla="*/ 174 h 187"/>
                  <a:gd name="T22" fmla="*/ 158 w 220"/>
                  <a:gd name="T23" fmla="*/ 12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0" h="187">
                    <a:moveTo>
                      <a:pt x="158" y="124"/>
                    </a:moveTo>
                    <a:cubicBezTo>
                      <a:pt x="113" y="94"/>
                      <a:pt x="62" y="60"/>
                      <a:pt x="46" y="48"/>
                    </a:cubicBezTo>
                    <a:cubicBezTo>
                      <a:pt x="19" y="28"/>
                      <a:pt x="24" y="0"/>
                      <a:pt x="2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0" y="21"/>
                      <a:pt x="8" y="40"/>
                      <a:pt x="23" y="53"/>
                    </a:cubicBezTo>
                    <a:cubicBezTo>
                      <a:pt x="149" y="136"/>
                      <a:pt x="149" y="136"/>
                      <a:pt x="149" y="136"/>
                    </a:cubicBezTo>
                    <a:cubicBezTo>
                      <a:pt x="185" y="174"/>
                      <a:pt x="185" y="174"/>
                      <a:pt x="185" y="174"/>
                    </a:cubicBezTo>
                    <a:cubicBezTo>
                      <a:pt x="205" y="184"/>
                      <a:pt x="205" y="184"/>
                      <a:pt x="205" y="184"/>
                    </a:cubicBezTo>
                    <a:cubicBezTo>
                      <a:pt x="210" y="187"/>
                      <a:pt x="216" y="185"/>
                      <a:pt x="219" y="180"/>
                    </a:cubicBezTo>
                    <a:cubicBezTo>
                      <a:pt x="220" y="178"/>
                      <a:pt x="220" y="176"/>
                      <a:pt x="220" y="174"/>
                    </a:cubicBezTo>
                    <a:lnTo>
                      <a:pt x="158" y="124"/>
                    </a:lnTo>
                    <a:close/>
                  </a:path>
                </a:pathLst>
              </a:custGeom>
              <a:solidFill>
                <a:srgbClr val="915E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9443" tIns="59721" rIns="119443" bIns="59721" numCol="1" anchor="t" anchorCtr="0" compatLnSpc="1">
                <a:prstTxWarp prst="textNoShape">
                  <a:avLst/>
                </a:prstTxWarp>
              </a:bodyPr>
              <a:lstStyle/>
              <a:p>
                <a:pPr defTabSz="1218355">
                  <a:defRPr/>
                </a:pPr>
                <a:endParaRPr lang="en-US" sz="2354" dirty="0">
                  <a:solidFill>
                    <a:srgbClr val="505050"/>
                  </a:solidFill>
                  <a:latin typeface="Segoe UI"/>
                </a:endParaRPr>
              </a:p>
            </p:txBody>
          </p:sp>
        </p:grpSp>
      </p:grpSp>
      <p:pic>
        <p:nvPicPr>
          <p:cNvPr id="187" name="Graphic 186" descr="Checklist">
            <a:extLst>
              <a:ext uri="{FF2B5EF4-FFF2-40B4-BE49-F238E27FC236}">
                <a16:creationId xmlns:a16="http://schemas.microsoft.com/office/drawing/2014/main" id="{7D2C40A6-50A1-434A-98AC-CB8CCCB06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84338" y="7195241"/>
            <a:ext cx="648204" cy="648204"/>
          </a:xfrm>
          <a:prstGeom prst="rect">
            <a:avLst/>
          </a:prstGeom>
        </p:spPr>
      </p:pic>
      <p:sp>
        <p:nvSpPr>
          <p:cNvPr id="188" name="Freeform 9">
            <a:extLst>
              <a:ext uri="{FF2B5EF4-FFF2-40B4-BE49-F238E27FC236}">
                <a16:creationId xmlns:a16="http://schemas.microsoft.com/office/drawing/2014/main" id="{C0A09BBA-F44B-42CA-9395-FB2F7608F18A}"/>
              </a:ext>
            </a:extLst>
          </p:cNvPr>
          <p:cNvSpPr>
            <a:spLocks noChangeAspect="1"/>
          </p:cNvSpPr>
          <p:nvPr/>
        </p:nvSpPr>
        <p:spPr bwMode="auto">
          <a:xfrm>
            <a:off x="5046864" y="7177966"/>
            <a:ext cx="499802" cy="538602"/>
          </a:xfrm>
          <a:custGeom>
            <a:avLst/>
            <a:gdLst/>
            <a:ahLst/>
            <a:cxnLst/>
            <a:rect l="l" t="t" r="r" b="b"/>
            <a:pathLst>
              <a:path w="1407693" h="1585061">
                <a:moveTo>
                  <a:pt x="727084" y="1101630"/>
                </a:moveTo>
                <a:lnTo>
                  <a:pt x="727305" y="1101630"/>
                </a:lnTo>
                <a:lnTo>
                  <a:pt x="727157" y="1101892"/>
                </a:lnTo>
                <a:close/>
                <a:moveTo>
                  <a:pt x="671601" y="1101630"/>
                </a:moveTo>
                <a:lnTo>
                  <a:pt x="671822" y="1101630"/>
                </a:lnTo>
                <a:lnTo>
                  <a:pt x="671749" y="1101892"/>
                </a:lnTo>
                <a:close/>
                <a:moveTo>
                  <a:pt x="707320" y="531266"/>
                </a:moveTo>
                <a:cubicBezTo>
                  <a:pt x="761703" y="531060"/>
                  <a:pt x="807433" y="592034"/>
                  <a:pt x="809287" y="623345"/>
                </a:cubicBezTo>
                <a:cubicBezTo>
                  <a:pt x="811106" y="654060"/>
                  <a:pt x="809356" y="690723"/>
                  <a:pt x="809313" y="724582"/>
                </a:cubicBezTo>
                <a:lnTo>
                  <a:pt x="596682" y="724582"/>
                </a:lnTo>
                <a:cubicBezTo>
                  <a:pt x="596639" y="691338"/>
                  <a:pt x="595085" y="670420"/>
                  <a:pt x="596701" y="623345"/>
                </a:cubicBezTo>
                <a:cubicBezTo>
                  <a:pt x="598349" y="575348"/>
                  <a:pt x="652938" y="531471"/>
                  <a:pt x="707320" y="531266"/>
                </a:cubicBezTo>
                <a:close/>
                <a:moveTo>
                  <a:pt x="704848" y="461434"/>
                </a:moveTo>
                <a:cubicBezTo>
                  <a:pt x="617919" y="461846"/>
                  <a:pt x="529547" y="530648"/>
                  <a:pt x="529960" y="622727"/>
                </a:cubicBezTo>
                <a:lnTo>
                  <a:pt x="529960" y="725226"/>
                </a:lnTo>
                <a:cubicBezTo>
                  <a:pt x="496208" y="728119"/>
                  <a:pt x="469840" y="756526"/>
                  <a:pt x="469840" y="791091"/>
                </a:cubicBezTo>
                <a:lnTo>
                  <a:pt x="469840" y="1057120"/>
                </a:lnTo>
                <a:cubicBezTo>
                  <a:pt x="469840" y="1093852"/>
                  <a:pt x="499617" y="1123629"/>
                  <a:pt x="536349" y="1123629"/>
                </a:cubicBezTo>
                <a:lnTo>
                  <a:pt x="871343" y="1123629"/>
                </a:lnTo>
                <a:cubicBezTo>
                  <a:pt x="908075" y="1123629"/>
                  <a:pt x="937852" y="1093852"/>
                  <a:pt x="937852" y="1057120"/>
                </a:cubicBezTo>
                <a:lnTo>
                  <a:pt x="937852" y="791091"/>
                </a:lnTo>
                <a:cubicBezTo>
                  <a:pt x="937852" y="755520"/>
                  <a:pt x="909928" y="726472"/>
                  <a:pt x="874792" y="724930"/>
                </a:cubicBezTo>
                <a:cubicBezTo>
                  <a:pt x="874789" y="692087"/>
                  <a:pt x="874589" y="709210"/>
                  <a:pt x="874793" y="623345"/>
                </a:cubicBezTo>
                <a:cubicBezTo>
                  <a:pt x="874999" y="536621"/>
                  <a:pt x="791778" y="461022"/>
                  <a:pt x="704848" y="461434"/>
                </a:cubicBezTo>
                <a:close/>
                <a:moveTo>
                  <a:pt x="695394" y="0"/>
                </a:moveTo>
                <a:cubicBezTo>
                  <a:pt x="895720" y="148883"/>
                  <a:pt x="1163791" y="186000"/>
                  <a:pt x="1407693" y="200525"/>
                </a:cubicBezTo>
                <a:cubicBezTo>
                  <a:pt x="1390747" y="285861"/>
                  <a:pt x="1461517" y="1376262"/>
                  <a:pt x="694708" y="1585061"/>
                </a:cubicBezTo>
                <a:cubicBezTo>
                  <a:pt x="23523" y="1327239"/>
                  <a:pt x="4842" y="669975"/>
                  <a:pt x="0" y="196090"/>
                </a:cubicBezTo>
                <a:cubicBezTo>
                  <a:pt x="235429" y="194275"/>
                  <a:pt x="456333" y="161593"/>
                  <a:pt x="695394" y="0"/>
                </a:cubicBezTo>
                <a:close/>
              </a:path>
            </a:pathLst>
          </a:custGeom>
          <a:solidFill>
            <a:srgbClr val="107C10"/>
          </a:solidFill>
          <a:ln w="9525" cap="flat" cmpd="sng" algn="ctr">
            <a:solidFill>
              <a:schemeClr val="tx1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24245" tIns="62121" rIns="62121" bIns="124245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1241999">
              <a:defRPr/>
            </a:pPr>
            <a:endParaRPr lang="en-US" sz="2447" kern="0" spc="-68" dirty="0">
              <a:solidFill>
                <a:srgbClr val="0078D7"/>
              </a:solidFill>
              <a:latin typeface="Segoe UI Semilight"/>
              <a:ea typeface="Segoe UI" pitchFamily="34" charset="0"/>
              <a:cs typeface="Segoe UI" pitchFamily="34" charset="0"/>
            </a:endParaRPr>
          </a:p>
        </p:txBody>
      </p:sp>
      <p:graphicFrame>
        <p:nvGraphicFramePr>
          <p:cNvPr id="189" name="Diagram 188">
            <a:extLst>
              <a:ext uri="{FF2B5EF4-FFF2-40B4-BE49-F238E27FC236}">
                <a16:creationId xmlns:a16="http://schemas.microsoft.com/office/drawing/2014/main" id="{B8D3BA6B-12FD-4615-8549-C454724F3D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9179764"/>
              </p:ext>
            </p:extLst>
          </p:nvPr>
        </p:nvGraphicFramePr>
        <p:xfrm>
          <a:off x="10639432" y="1412750"/>
          <a:ext cx="4968096" cy="7367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90" name="Rectangle 189">
            <a:extLst>
              <a:ext uri="{FF2B5EF4-FFF2-40B4-BE49-F238E27FC236}">
                <a16:creationId xmlns:a16="http://schemas.microsoft.com/office/drawing/2014/main" id="{33FEF55A-E939-498A-984F-04D9DFC1C3B5}"/>
              </a:ext>
            </a:extLst>
          </p:cNvPr>
          <p:cNvSpPr/>
          <p:nvPr/>
        </p:nvSpPr>
        <p:spPr>
          <a:xfrm>
            <a:off x="367173" y="1360740"/>
            <a:ext cx="10163496" cy="494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14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  <a:cs typeface="Segoe UI Semilight" panose="020B0402040204020203" pitchFamily="34" charset="0"/>
              </a:rPr>
              <a:t>Detect unusual and harmful attempts to breach your database</a:t>
            </a:r>
            <a:endParaRPr lang="en-US" sz="2352" dirty="0"/>
          </a:p>
        </p:txBody>
      </p:sp>
      <p:pic>
        <p:nvPicPr>
          <p:cNvPr id="1026" name="Picture 2" descr="Image result for azure security center">
            <a:extLst>
              <a:ext uri="{FF2B5EF4-FFF2-40B4-BE49-F238E27FC236}">
                <a16:creationId xmlns:a16="http://schemas.microsoft.com/office/drawing/2014/main" id="{632A7DD8-469A-4E3A-A0B1-2B70E10DC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0799" y="8115142"/>
            <a:ext cx="797906" cy="79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95748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182">
            <a:extLst>
              <a:ext uri="{FF2B5EF4-FFF2-40B4-BE49-F238E27FC236}">
                <a16:creationId xmlns:a16="http://schemas.microsoft.com/office/drawing/2014/main" id="{71A82E15-E179-D54C-9A14-C361C4569026}"/>
              </a:ext>
            </a:extLst>
          </p:cNvPr>
          <p:cNvSpPr/>
          <p:nvPr/>
        </p:nvSpPr>
        <p:spPr bwMode="auto">
          <a:xfrm>
            <a:off x="9866530" y="5163630"/>
            <a:ext cx="703713" cy="902549"/>
          </a:xfrm>
          <a:custGeom>
            <a:avLst/>
            <a:gdLst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1127733 h 1866625"/>
              <a:gd name="connsiteX28" fmla="*/ 15633 w 1455401"/>
              <a:gd name="connsiteY28" fmla="*/ 1140834 h 1866625"/>
              <a:gd name="connsiteX29" fmla="*/ 21049 w 1455401"/>
              <a:gd name="connsiteY29" fmla="*/ 1143359 h 1866625"/>
              <a:gd name="connsiteX30" fmla="*/ 21049 w 1455401"/>
              <a:gd name="connsiteY30" fmla="*/ 1033051 h 1866625"/>
              <a:gd name="connsiteX31" fmla="*/ 15633 w 1455401"/>
              <a:gd name="connsiteY31" fmla="*/ 1030526 h 1866625"/>
              <a:gd name="connsiteX32" fmla="*/ 0 w 1455401"/>
              <a:gd name="connsiteY32" fmla="*/ 1017423 h 1866625"/>
              <a:gd name="connsiteX33" fmla="*/ 1 w 1455401"/>
              <a:gd name="connsiteY33" fmla="*/ 296841 h 1866625"/>
              <a:gd name="connsiteX34" fmla="*/ 0 w 1455401"/>
              <a:gd name="connsiteY34" fmla="*/ 296838 h 1866625"/>
              <a:gd name="connsiteX35" fmla="*/ 1 w 1455401"/>
              <a:gd name="connsiteY35" fmla="*/ 296835 h 1866625"/>
              <a:gd name="connsiteX36" fmla="*/ 3758 w 1455401"/>
              <a:gd name="connsiteY36" fmla="*/ 266488 h 1866625"/>
              <a:gd name="connsiteX37" fmla="*/ 727700 w 1455401"/>
              <a:gd name="connsiteY37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1127733 h 1866625"/>
              <a:gd name="connsiteX28" fmla="*/ 15633 w 1455401"/>
              <a:gd name="connsiteY28" fmla="*/ 1140834 h 1866625"/>
              <a:gd name="connsiteX29" fmla="*/ 21049 w 1455401"/>
              <a:gd name="connsiteY29" fmla="*/ 1033051 h 1866625"/>
              <a:gd name="connsiteX30" fmla="*/ 15633 w 1455401"/>
              <a:gd name="connsiteY30" fmla="*/ 1030526 h 1866625"/>
              <a:gd name="connsiteX31" fmla="*/ 0 w 1455401"/>
              <a:gd name="connsiteY31" fmla="*/ 1017423 h 1866625"/>
              <a:gd name="connsiteX32" fmla="*/ 1 w 1455401"/>
              <a:gd name="connsiteY32" fmla="*/ 296841 h 1866625"/>
              <a:gd name="connsiteX33" fmla="*/ 0 w 1455401"/>
              <a:gd name="connsiteY33" fmla="*/ 296838 h 1866625"/>
              <a:gd name="connsiteX34" fmla="*/ 1 w 1455401"/>
              <a:gd name="connsiteY34" fmla="*/ 296835 h 1866625"/>
              <a:gd name="connsiteX35" fmla="*/ 3758 w 1455401"/>
              <a:gd name="connsiteY35" fmla="*/ 266488 h 1866625"/>
              <a:gd name="connsiteX36" fmla="*/ 727700 w 1455401"/>
              <a:gd name="connsiteY36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1127733 h 1866625"/>
              <a:gd name="connsiteX28" fmla="*/ 21049 w 1455401"/>
              <a:gd name="connsiteY28" fmla="*/ 1033051 h 1866625"/>
              <a:gd name="connsiteX29" fmla="*/ 15633 w 1455401"/>
              <a:gd name="connsiteY29" fmla="*/ 1030526 h 1866625"/>
              <a:gd name="connsiteX30" fmla="*/ 0 w 1455401"/>
              <a:gd name="connsiteY30" fmla="*/ 1017423 h 1866625"/>
              <a:gd name="connsiteX31" fmla="*/ 1 w 1455401"/>
              <a:gd name="connsiteY31" fmla="*/ 296841 h 1866625"/>
              <a:gd name="connsiteX32" fmla="*/ 0 w 1455401"/>
              <a:gd name="connsiteY32" fmla="*/ 296838 h 1866625"/>
              <a:gd name="connsiteX33" fmla="*/ 1 w 1455401"/>
              <a:gd name="connsiteY33" fmla="*/ 296835 h 1866625"/>
              <a:gd name="connsiteX34" fmla="*/ 3758 w 1455401"/>
              <a:gd name="connsiteY34" fmla="*/ 266488 h 1866625"/>
              <a:gd name="connsiteX35" fmla="*/ 727700 w 1455401"/>
              <a:gd name="connsiteY35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1127733 h 1866625"/>
              <a:gd name="connsiteX28" fmla="*/ 21049 w 1455401"/>
              <a:gd name="connsiteY28" fmla="*/ 1033051 h 1866625"/>
              <a:gd name="connsiteX29" fmla="*/ 0 w 1455401"/>
              <a:gd name="connsiteY29" fmla="*/ 1017423 h 1866625"/>
              <a:gd name="connsiteX30" fmla="*/ 1 w 1455401"/>
              <a:gd name="connsiteY30" fmla="*/ 296841 h 1866625"/>
              <a:gd name="connsiteX31" fmla="*/ 0 w 1455401"/>
              <a:gd name="connsiteY31" fmla="*/ 296838 h 1866625"/>
              <a:gd name="connsiteX32" fmla="*/ 1 w 1455401"/>
              <a:gd name="connsiteY32" fmla="*/ 296835 h 1866625"/>
              <a:gd name="connsiteX33" fmla="*/ 3758 w 1455401"/>
              <a:gd name="connsiteY33" fmla="*/ 266488 h 1866625"/>
              <a:gd name="connsiteX34" fmla="*/ 727700 w 1455401"/>
              <a:gd name="connsiteY34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1127733 h 1866625"/>
              <a:gd name="connsiteX28" fmla="*/ 0 w 1455401"/>
              <a:gd name="connsiteY28" fmla="*/ 1017423 h 1866625"/>
              <a:gd name="connsiteX29" fmla="*/ 1 w 1455401"/>
              <a:gd name="connsiteY29" fmla="*/ 296841 h 1866625"/>
              <a:gd name="connsiteX30" fmla="*/ 0 w 1455401"/>
              <a:gd name="connsiteY30" fmla="*/ 296838 h 1866625"/>
              <a:gd name="connsiteX31" fmla="*/ 1 w 1455401"/>
              <a:gd name="connsiteY31" fmla="*/ 296835 h 1866625"/>
              <a:gd name="connsiteX32" fmla="*/ 3758 w 1455401"/>
              <a:gd name="connsiteY32" fmla="*/ 266488 h 1866625"/>
              <a:gd name="connsiteX33" fmla="*/ 727700 w 1455401"/>
              <a:gd name="connsiteY33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1127733 h 1866625"/>
              <a:gd name="connsiteX28" fmla="*/ 1 w 1455401"/>
              <a:gd name="connsiteY28" fmla="*/ 296841 h 1866625"/>
              <a:gd name="connsiteX29" fmla="*/ 0 w 1455401"/>
              <a:gd name="connsiteY29" fmla="*/ 296838 h 1866625"/>
              <a:gd name="connsiteX30" fmla="*/ 1 w 1455401"/>
              <a:gd name="connsiteY30" fmla="*/ 296835 h 1866625"/>
              <a:gd name="connsiteX31" fmla="*/ 3758 w 1455401"/>
              <a:gd name="connsiteY31" fmla="*/ 266488 h 1866625"/>
              <a:gd name="connsiteX32" fmla="*/ 727700 w 1455401"/>
              <a:gd name="connsiteY32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296841 h 1866625"/>
              <a:gd name="connsiteX28" fmla="*/ 0 w 1455401"/>
              <a:gd name="connsiteY28" fmla="*/ 296838 h 1866625"/>
              <a:gd name="connsiteX29" fmla="*/ 1 w 1455401"/>
              <a:gd name="connsiteY29" fmla="*/ 296835 h 1866625"/>
              <a:gd name="connsiteX30" fmla="*/ 3758 w 1455401"/>
              <a:gd name="connsiteY30" fmla="*/ 266488 h 1866625"/>
              <a:gd name="connsiteX31" fmla="*/ 727700 w 1455401"/>
              <a:gd name="connsiteY31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143359 h 1866625"/>
              <a:gd name="connsiteX13" fmla="*/ 1439768 w 1455401"/>
              <a:gd name="connsiteY13" fmla="*/ 1140834 h 1866625"/>
              <a:gd name="connsiteX14" fmla="*/ 1455401 w 1455401"/>
              <a:gd name="connsiteY14" fmla="*/ 1127732 h 1866625"/>
              <a:gd name="connsiteX15" fmla="*/ 1455401 w 1455401"/>
              <a:gd name="connsiteY15" fmla="*/ 1569784 h 1866625"/>
              <a:gd name="connsiteX16" fmla="*/ 1455401 w 1455401"/>
              <a:gd name="connsiteY16" fmla="*/ 1569787 h 1866625"/>
              <a:gd name="connsiteX17" fmla="*/ 1455401 w 1455401"/>
              <a:gd name="connsiteY17" fmla="*/ 1569790 h 1866625"/>
              <a:gd name="connsiteX18" fmla="*/ 1455401 w 1455401"/>
              <a:gd name="connsiteY18" fmla="*/ 1578767 h 1866625"/>
              <a:gd name="connsiteX19" fmla="*/ 1454289 w 1455401"/>
              <a:gd name="connsiteY19" fmla="*/ 1578767 h 1866625"/>
              <a:gd name="connsiteX20" fmla="*/ 1451644 w 1455401"/>
              <a:gd name="connsiteY20" fmla="*/ 1600137 h 1866625"/>
              <a:gd name="connsiteX21" fmla="*/ 727701 w 1455401"/>
              <a:gd name="connsiteY21" fmla="*/ 1866625 h 1866625"/>
              <a:gd name="connsiteX22" fmla="*/ 3758 w 1455401"/>
              <a:gd name="connsiteY22" fmla="*/ 1600137 h 1866625"/>
              <a:gd name="connsiteX23" fmla="*/ 1113 w 1455401"/>
              <a:gd name="connsiteY23" fmla="*/ 1578767 h 1866625"/>
              <a:gd name="connsiteX24" fmla="*/ 1 w 1455401"/>
              <a:gd name="connsiteY24" fmla="*/ 1578767 h 1866625"/>
              <a:gd name="connsiteX25" fmla="*/ 1 w 1455401"/>
              <a:gd name="connsiteY25" fmla="*/ 1569787 h 1866625"/>
              <a:gd name="connsiteX26" fmla="*/ 1 w 1455401"/>
              <a:gd name="connsiteY26" fmla="*/ 296841 h 1866625"/>
              <a:gd name="connsiteX27" fmla="*/ 0 w 1455401"/>
              <a:gd name="connsiteY27" fmla="*/ 296838 h 1866625"/>
              <a:gd name="connsiteX28" fmla="*/ 1 w 1455401"/>
              <a:gd name="connsiteY28" fmla="*/ 296835 h 1866625"/>
              <a:gd name="connsiteX29" fmla="*/ 3758 w 1455401"/>
              <a:gd name="connsiteY29" fmla="*/ 266488 h 1866625"/>
              <a:gd name="connsiteX30" fmla="*/ 727700 w 1455401"/>
              <a:gd name="connsiteY30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4352 w 1455401"/>
              <a:gd name="connsiteY11" fmla="*/ 1143359 h 1866625"/>
              <a:gd name="connsiteX12" fmla="*/ 1439768 w 1455401"/>
              <a:gd name="connsiteY12" fmla="*/ 1140834 h 1866625"/>
              <a:gd name="connsiteX13" fmla="*/ 1455401 w 1455401"/>
              <a:gd name="connsiteY13" fmla="*/ 1127732 h 1866625"/>
              <a:gd name="connsiteX14" fmla="*/ 1455401 w 1455401"/>
              <a:gd name="connsiteY14" fmla="*/ 1569784 h 1866625"/>
              <a:gd name="connsiteX15" fmla="*/ 1455401 w 1455401"/>
              <a:gd name="connsiteY15" fmla="*/ 1569787 h 1866625"/>
              <a:gd name="connsiteX16" fmla="*/ 1455401 w 1455401"/>
              <a:gd name="connsiteY16" fmla="*/ 1569790 h 1866625"/>
              <a:gd name="connsiteX17" fmla="*/ 1455401 w 1455401"/>
              <a:gd name="connsiteY17" fmla="*/ 1578767 h 1866625"/>
              <a:gd name="connsiteX18" fmla="*/ 1454289 w 1455401"/>
              <a:gd name="connsiteY18" fmla="*/ 1578767 h 1866625"/>
              <a:gd name="connsiteX19" fmla="*/ 1451644 w 1455401"/>
              <a:gd name="connsiteY19" fmla="*/ 1600137 h 1866625"/>
              <a:gd name="connsiteX20" fmla="*/ 727701 w 1455401"/>
              <a:gd name="connsiteY20" fmla="*/ 1866625 h 1866625"/>
              <a:gd name="connsiteX21" fmla="*/ 3758 w 1455401"/>
              <a:gd name="connsiteY21" fmla="*/ 1600137 h 1866625"/>
              <a:gd name="connsiteX22" fmla="*/ 1113 w 1455401"/>
              <a:gd name="connsiteY22" fmla="*/ 1578767 h 1866625"/>
              <a:gd name="connsiteX23" fmla="*/ 1 w 1455401"/>
              <a:gd name="connsiteY23" fmla="*/ 1578767 h 1866625"/>
              <a:gd name="connsiteX24" fmla="*/ 1 w 1455401"/>
              <a:gd name="connsiteY24" fmla="*/ 1569787 h 1866625"/>
              <a:gd name="connsiteX25" fmla="*/ 1 w 1455401"/>
              <a:gd name="connsiteY25" fmla="*/ 296841 h 1866625"/>
              <a:gd name="connsiteX26" fmla="*/ 0 w 1455401"/>
              <a:gd name="connsiteY26" fmla="*/ 296838 h 1866625"/>
              <a:gd name="connsiteX27" fmla="*/ 1 w 1455401"/>
              <a:gd name="connsiteY27" fmla="*/ 296835 h 1866625"/>
              <a:gd name="connsiteX28" fmla="*/ 3758 w 1455401"/>
              <a:gd name="connsiteY28" fmla="*/ 266488 h 1866625"/>
              <a:gd name="connsiteX29" fmla="*/ 727700 w 1455401"/>
              <a:gd name="connsiteY29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34352 w 1455401"/>
              <a:gd name="connsiteY10" fmla="*/ 1143359 h 1866625"/>
              <a:gd name="connsiteX11" fmla="*/ 1439768 w 1455401"/>
              <a:gd name="connsiteY11" fmla="*/ 1140834 h 1866625"/>
              <a:gd name="connsiteX12" fmla="*/ 1455401 w 1455401"/>
              <a:gd name="connsiteY12" fmla="*/ 1127732 h 1866625"/>
              <a:gd name="connsiteX13" fmla="*/ 1455401 w 1455401"/>
              <a:gd name="connsiteY13" fmla="*/ 1569784 h 1866625"/>
              <a:gd name="connsiteX14" fmla="*/ 1455401 w 1455401"/>
              <a:gd name="connsiteY14" fmla="*/ 1569787 h 1866625"/>
              <a:gd name="connsiteX15" fmla="*/ 1455401 w 1455401"/>
              <a:gd name="connsiteY15" fmla="*/ 1569790 h 1866625"/>
              <a:gd name="connsiteX16" fmla="*/ 1455401 w 1455401"/>
              <a:gd name="connsiteY16" fmla="*/ 1578767 h 1866625"/>
              <a:gd name="connsiteX17" fmla="*/ 1454289 w 1455401"/>
              <a:gd name="connsiteY17" fmla="*/ 1578767 h 1866625"/>
              <a:gd name="connsiteX18" fmla="*/ 1451644 w 1455401"/>
              <a:gd name="connsiteY18" fmla="*/ 1600137 h 1866625"/>
              <a:gd name="connsiteX19" fmla="*/ 727701 w 1455401"/>
              <a:gd name="connsiteY19" fmla="*/ 1866625 h 1866625"/>
              <a:gd name="connsiteX20" fmla="*/ 3758 w 1455401"/>
              <a:gd name="connsiteY20" fmla="*/ 1600137 h 1866625"/>
              <a:gd name="connsiteX21" fmla="*/ 1113 w 1455401"/>
              <a:gd name="connsiteY21" fmla="*/ 1578767 h 1866625"/>
              <a:gd name="connsiteX22" fmla="*/ 1 w 1455401"/>
              <a:gd name="connsiteY22" fmla="*/ 1578767 h 1866625"/>
              <a:gd name="connsiteX23" fmla="*/ 1 w 1455401"/>
              <a:gd name="connsiteY23" fmla="*/ 1569787 h 1866625"/>
              <a:gd name="connsiteX24" fmla="*/ 1 w 1455401"/>
              <a:gd name="connsiteY24" fmla="*/ 296841 h 1866625"/>
              <a:gd name="connsiteX25" fmla="*/ 0 w 1455401"/>
              <a:gd name="connsiteY25" fmla="*/ 296838 h 1866625"/>
              <a:gd name="connsiteX26" fmla="*/ 1 w 1455401"/>
              <a:gd name="connsiteY26" fmla="*/ 296835 h 1866625"/>
              <a:gd name="connsiteX27" fmla="*/ 3758 w 1455401"/>
              <a:gd name="connsiteY27" fmla="*/ 266488 h 1866625"/>
              <a:gd name="connsiteX28" fmla="*/ 727700 w 1455401"/>
              <a:gd name="connsiteY28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34352 w 1455401"/>
              <a:gd name="connsiteY10" fmla="*/ 1143359 h 1866625"/>
              <a:gd name="connsiteX11" fmla="*/ 1439768 w 1455401"/>
              <a:gd name="connsiteY11" fmla="*/ 1140834 h 1866625"/>
              <a:gd name="connsiteX12" fmla="*/ 1455401 w 1455401"/>
              <a:gd name="connsiteY12" fmla="*/ 1569784 h 1866625"/>
              <a:gd name="connsiteX13" fmla="*/ 1455401 w 1455401"/>
              <a:gd name="connsiteY13" fmla="*/ 1569787 h 1866625"/>
              <a:gd name="connsiteX14" fmla="*/ 1455401 w 1455401"/>
              <a:gd name="connsiteY14" fmla="*/ 1569790 h 1866625"/>
              <a:gd name="connsiteX15" fmla="*/ 1455401 w 1455401"/>
              <a:gd name="connsiteY15" fmla="*/ 1578767 h 1866625"/>
              <a:gd name="connsiteX16" fmla="*/ 1454289 w 1455401"/>
              <a:gd name="connsiteY16" fmla="*/ 1578767 h 1866625"/>
              <a:gd name="connsiteX17" fmla="*/ 1451644 w 1455401"/>
              <a:gd name="connsiteY17" fmla="*/ 1600137 h 1866625"/>
              <a:gd name="connsiteX18" fmla="*/ 727701 w 1455401"/>
              <a:gd name="connsiteY18" fmla="*/ 1866625 h 1866625"/>
              <a:gd name="connsiteX19" fmla="*/ 3758 w 1455401"/>
              <a:gd name="connsiteY19" fmla="*/ 1600137 h 1866625"/>
              <a:gd name="connsiteX20" fmla="*/ 1113 w 1455401"/>
              <a:gd name="connsiteY20" fmla="*/ 1578767 h 1866625"/>
              <a:gd name="connsiteX21" fmla="*/ 1 w 1455401"/>
              <a:gd name="connsiteY21" fmla="*/ 1578767 h 1866625"/>
              <a:gd name="connsiteX22" fmla="*/ 1 w 1455401"/>
              <a:gd name="connsiteY22" fmla="*/ 1569787 h 1866625"/>
              <a:gd name="connsiteX23" fmla="*/ 1 w 1455401"/>
              <a:gd name="connsiteY23" fmla="*/ 296841 h 1866625"/>
              <a:gd name="connsiteX24" fmla="*/ 0 w 1455401"/>
              <a:gd name="connsiteY24" fmla="*/ 296838 h 1866625"/>
              <a:gd name="connsiteX25" fmla="*/ 1 w 1455401"/>
              <a:gd name="connsiteY25" fmla="*/ 296835 h 1866625"/>
              <a:gd name="connsiteX26" fmla="*/ 3758 w 1455401"/>
              <a:gd name="connsiteY26" fmla="*/ 266488 h 1866625"/>
              <a:gd name="connsiteX27" fmla="*/ 727700 w 1455401"/>
              <a:gd name="connsiteY27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34352 w 1455401"/>
              <a:gd name="connsiteY10" fmla="*/ 1143359 h 1866625"/>
              <a:gd name="connsiteX11" fmla="*/ 1455401 w 1455401"/>
              <a:gd name="connsiteY11" fmla="*/ 1569784 h 1866625"/>
              <a:gd name="connsiteX12" fmla="*/ 1455401 w 1455401"/>
              <a:gd name="connsiteY12" fmla="*/ 1569787 h 1866625"/>
              <a:gd name="connsiteX13" fmla="*/ 1455401 w 1455401"/>
              <a:gd name="connsiteY13" fmla="*/ 1569790 h 1866625"/>
              <a:gd name="connsiteX14" fmla="*/ 1455401 w 1455401"/>
              <a:gd name="connsiteY14" fmla="*/ 1578767 h 1866625"/>
              <a:gd name="connsiteX15" fmla="*/ 1454289 w 1455401"/>
              <a:gd name="connsiteY15" fmla="*/ 1578767 h 1866625"/>
              <a:gd name="connsiteX16" fmla="*/ 1451644 w 1455401"/>
              <a:gd name="connsiteY16" fmla="*/ 1600137 h 1866625"/>
              <a:gd name="connsiteX17" fmla="*/ 727701 w 1455401"/>
              <a:gd name="connsiteY17" fmla="*/ 1866625 h 1866625"/>
              <a:gd name="connsiteX18" fmla="*/ 3758 w 1455401"/>
              <a:gd name="connsiteY18" fmla="*/ 1600137 h 1866625"/>
              <a:gd name="connsiteX19" fmla="*/ 1113 w 1455401"/>
              <a:gd name="connsiteY19" fmla="*/ 1578767 h 1866625"/>
              <a:gd name="connsiteX20" fmla="*/ 1 w 1455401"/>
              <a:gd name="connsiteY20" fmla="*/ 1578767 h 1866625"/>
              <a:gd name="connsiteX21" fmla="*/ 1 w 1455401"/>
              <a:gd name="connsiteY21" fmla="*/ 1569787 h 1866625"/>
              <a:gd name="connsiteX22" fmla="*/ 1 w 1455401"/>
              <a:gd name="connsiteY22" fmla="*/ 296841 h 1866625"/>
              <a:gd name="connsiteX23" fmla="*/ 0 w 1455401"/>
              <a:gd name="connsiteY23" fmla="*/ 296838 h 1866625"/>
              <a:gd name="connsiteX24" fmla="*/ 1 w 1455401"/>
              <a:gd name="connsiteY24" fmla="*/ 296835 h 1866625"/>
              <a:gd name="connsiteX25" fmla="*/ 3758 w 1455401"/>
              <a:gd name="connsiteY25" fmla="*/ 266488 h 1866625"/>
              <a:gd name="connsiteX26" fmla="*/ 727700 w 1455401"/>
              <a:gd name="connsiteY26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569784 h 1866625"/>
              <a:gd name="connsiteX11" fmla="*/ 1455401 w 1455401"/>
              <a:gd name="connsiteY11" fmla="*/ 1569787 h 1866625"/>
              <a:gd name="connsiteX12" fmla="*/ 1455401 w 1455401"/>
              <a:gd name="connsiteY12" fmla="*/ 1569790 h 1866625"/>
              <a:gd name="connsiteX13" fmla="*/ 1455401 w 1455401"/>
              <a:gd name="connsiteY13" fmla="*/ 1578767 h 1866625"/>
              <a:gd name="connsiteX14" fmla="*/ 1454289 w 1455401"/>
              <a:gd name="connsiteY14" fmla="*/ 1578767 h 1866625"/>
              <a:gd name="connsiteX15" fmla="*/ 1451644 w 1455401"/>
              <a:gd name="connsiteY15" fmla="*/ 1600137 h 1866625"/>
              <a:gd name="connsiteX16" fmla="*/ 727701 w 1455401"/>
              <a:gd name="connsiteY16" fmla="*/ 1866625 h 1866625"/>
              <a:gd name="connsiteX17" fmla="*/ 3758 w 1455401"/>
              <a:gd name="connsiteY17" fmla="*/ 1600137 h 1866625"/>
              <a:gd name="connsiteX18" fmla="*/ 1113 w 1455401"/>
              <a:gd name="connsiteY18" fmla="*/ 1578767 h 1866625"/>
              <a:gd name="connsiteX19" fmla="*/ 1 w 1455401"/>
              <a:gd name="connsiteY19" fmla="*/ 1578767 h 1866625"/>
              <a:gd name="connsiteX20" fmla="*/ 1 w 1455401"/>
              <a:gd name="connsiteY20" fmla="*/ 1569787 h 1866625"/>
              <a:gd name="connsiteX21" fmla="*/ 1 w 1455401"/>
              <a:gd name="connsiteY21" fmla="*/ 296841 h 1866625"/>
              <a:gd name="connsiteX22" fmla="*/ 0 w 1455401"/>
              <a:gd name="connsiteY22" fmla="*/ 296838 h 1866625"/>
              <a:gd name="connsiteX23" fmla="*/ 1 w 1455401"/>
              <a:gd name="connsiteY23" fmla="*/ 296835 h 1866625"/>
              <a:gd name="connsiteX24" fmla="*/ 3758 w 1455401"/>
              <a:gd name="connsiteY24" fmla="*/ 266488 h 1866625"/>
              <a:gd name="connsiteX25" fmla="*/ 727700 w 1455401"/>
              <a:gd name="connsiteY25" fmla="*/ 0 h 186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455401" h="1866625">
                <a:moveTo>
                  <a:pt x="727701" y="107085"/>
                </a:moveTo>
                <a:cubicBezTo>
                  <a:pt x="450294" y="107085"/>
                  <a:pt x="225411" y="173087"/>
                  <a:pt x="225411" y="254506"/>
                </a:cubicBezTo>
                <a:cubicBezTo>
                  <a:pt x="225411" y="335924"/>
                  <a:pt x="450294" y="401926"/>
                  <a:pt x="727701" y="401926"/>
                </a:cubicBezTo>
                <a:cubicBezTo>
                  <a:pt x="1005108" y="401926"/>
                  <a:pt x="1229991" y="335924"/>
                  <a:pt x="1229991" y="254506"/>
                </a:cubicBezTo>
                <a:cubicBezTo>
                  <a:pt x="1229991" y="173087"/>
                  <a:pt x="1005108" y="107085"/>
                  <a:pt x="727701" y="107085"/>
                </a:cubicBezTo>
                <a:close/>
                <a:moveTo>
                  <a:pt x="727700" y="0"/>
                </a:moveTo>
                <a:cubicBezTo>
                  <a:pt x="1104479" y="0"/>
                  <a:pt x="1414378" y="116806"/>
                  <a:pt x="1451644" y="266488"/>
                </a:cubicBezTo>
                <a:lnTo>
                  <a:pt x="1454289" y="287858"/>
                </a:lnTo>
                <a:lnTo>
                  <a:pt x="1455400" y="287858"/>
                </a:lnTo>
                <a:lnTo>
                  <a:pt x="1455400" y="296838"/>
                </a:lnTo>
                <a:cubicBezTo>
                  <a:pt x="1455400" y="510492"/>
                  <a:pt x="1455401" y="1357626"/>
                  <a:pt x="1455401" y="1569784"/>
                </a:cubicBezTo>
                <a:lnTo>
                  <a:pt x="1455401" y="1569787"/>
                </a:lnTo>
                <a:lnTo>
                  <a:pt x="1455401" y="1569790"/>
                </a:lnTo>
                <a:lnTo>
                  <a:pt x="1455401" y="1578767"/>
                </a:lnTo>
                <a:lnTo>
                  <a:pt x="1454289" y="1578767"/>
                </a:lnTo>
                <a:lnTo>
                  <a:pt x="1451644" y="1600137"/>
                </a:lnTo>
                <a:cubicBezTo>
                  <a:pt x="1414379" y="1749819"/>
                  <a:pt x="1104480" y="1866625"/>
                  <a:pt x="727701" y="1866625"/>
                </a:cubicBezTo>
                <a:cubicBezTo>
                  <a:pt x="350922" y="1866625"/>
                  <a:pt x="41024" y="1749819"/>
                  <a:pt x="3758" y="1600137"/>
                </a:cubicBezTo>
                <a:lnTo>
                  <a:pt x="1113" y="1578767"/>
                </a:lnTo>
                <a:lnTo>
                  <a:pt x="1" y="1578767"/>
                </a:lnTo>
                <a:lnTo>
                  <a:pt x="1" y="1569787"/>
                </a:lnTo>
                <a:lnTo>
                  <a:pt x="1" y="296841"/>
                </a:lnTo>
                <a:cubicBezTo>
                  <a:pt x="1" y="158359"/>
                  <a:pt x="0" y="296839"/>
                  <a:pt x="0" y="296838"/>
                </a:cubicBezTo>
                <a:cubicBezTo>
                  <a:pt x="0" y="296837"/>
                  <a:pt x="1" y="296836"/>
                  <a:pt x="1" y="296835"/>
                </a:cubicBezTo>
                <a:lnTo>
                  <a:pt x="3758" y="266488"/>
                </a:lnTo>
                <a:cubicBezTo>
                  <a:pt x="41023" y="116806"/>
                  <a:pt x="350921" y="0"/>
                  <a:pt x="7277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65617" rIns="0" bIns="12187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42768">
              <a:lnSpc>
                <a:spcPct val="90000"/>
              </a:lnSpc>
              <a:defRPr/>
            </a:pPr>
            <a:r>
              <a:rPr lang="en-US" sz="1599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DB1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0BD8A4F-E612-7740-8CBA-539AE04AE9DC}"/>
              </a:ext>
            </a:extLst>
          </p:cNvPr>
          <p:cNvGrpSpPr/>
          <p:nvPr/>
        </p:nvGrpSpPr>
        <p:grpSpPr>
          <a:xfrm rot="16200000">
            <a:off x="9992585" y="3432939"/>
            <a:ext cx="553924" cy="703713"/>
            <a:chOff x="10698247" y="2486025"/>
            <a:chExt cx="452353" cy="574676"/>
          </a:xfrm>
        </p:grpSpPr>
        <p:sp>
          <p:nvSpPr>
            <p:cNvPr id="68" name="Freeform 149">
              <a:extLst>
                <a:ext uri="{FF2B5EF4-FFF2-40B4-BE49-F238E27FC236}">
                  <a16:creationId xmlns:a16="http://schemas.microsoft.com/office/drawing/2014/main" id="{0E29D59D-9E9A-A547-A4A8-DAB61E077714}"/>
                </a:ext>
              </a:extLst>
            </p:cNvPr>
            <p:cNvSpPr/>
            <p:nvPr/>
          </p:nvSpPr>
          <p:spPr bwMode="auto">
            <a:xfrm>
              <a:off x="10706100" y="2486025"/>
              <a:ext cx="444500" cy="495300"/>
            </a:xfrm>
            <a:custGeom>
              <a:avLst/>
              <a:gdLst>
                <a:gd name="connsiteX0" fmla="*/ 0 w 425450"/>
                <a:gd name="connsiteY0" fmla="*/ 0 h 495300"/>
                <a:gd name="connsiteX1" fmla="*/ 381000 w 425450"/>
                <a:gd name="connsiteY1" fmla="*/ 0 h 495300"/>
                <a:gd name="connsiteX2" fmla="*/ 381000 w 425450"/>
                <a:gd name="connsiteY2" fmla="*/ 231775 h 495300"/>
                <a:gd name="connsiteX3" fmla="*/ 422275 w 425450"/>
                <a:gd name="connsiteY3" fmla="*/ 266700 h 495300"/>
                <a:gd name="connsiteX4" fmla="*/ 425450 w 425450"/>
                <a:gd name="connsiteY4" fmla="*/ 419100 h 495300"/>
                <a:gd name="connsiteX5" fmla="*/ 377825 w 425450"/>
                <a:gd name="connsiteY5" fmla="*/ 450850 h 495300"/>
                <a:gd name="connsiteX6" fmla="*/ 377825 w 425450"/>
                <a:gd name="connsiteY6" fmla="*/ 495300 h 495300"/>
                <a:gd name="connsiteX7" fmla="*/ 285750 w 425450"/>
                <a:gd name="connsiteY7" fmla="*/ 495300 h 495300"/>
                <a:gd name="connsiteX0" fmla="*/ 0 w 444500"/>
                <a:gd name="connsiteY0" fmla="*/ 3175 h 495300"/>
                <a:gd name="connsiteX1" fmla="*/ 400050 w 444500"/>
                <a:gd name="connsiteY1" fmla="*/ 0 h 495300"/>
                <a:gd name="connsiteX2" fmla="*/ 400050 w 444500"/>
                <a:gd name="connsiteY2" fmla="*/ 231775 h 495300"/>
                <a:gd name="connsiteX3" fmla="*/ 441325 w 444500"/>
                <a:gd name="connsiteY3" fmla="*/ 266700 h 495300"/>
                <a:gd name="connsiteX4" fmla="*/ 444500 w 444500"/>
                <a:gd name="connsiteY4" fmla="*/ 419100 h 495300"/>
                <a:gd name="connsiteX5" fmla="*/ 396875 w 444500"/>
                <a:gd name="connsiteY5" fmla="*/ 450850 h 495300"/>
                <a:gd name="connsiteX6" fmla="*/ 396875 w 444500"/>
                <a:gd name="connsiteY6" fmla="*/ 495300 h 495300"/>
                <a:gd name="connsiteX7" fmla="*/ 304800 w 444500"/>
                <a:gd name="connsiteY7" fmla="*/ 495300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4500" h="495300">
                  <a:moveTo>
                    <a:pt x="0" y="3175"/>
                  </a:moveTo>
                  <a:lnTo>
                    <a:pt x="400050" y="0"/>
                  </a:lnTo>
                  <a:lnTo>
                    <a:pt x="400050" y="231775"/>
                  </a:lnTo>
                  <a:lnTo>
                    <a:pt x="441325" y="266700"/>
                  </a:lnTo>
                  <a:cubicBezTo>
                    <a:pt x="442383" y="317500"/>
                    <a:pt x="443442" y="368300"/>
                    <a:pt x="444500" y="419100"/>
                  </a:cubicBezTo>
                  <a:lnTo>
                    <a:pt x="396875" y="450850"/>
                  </a:lnTo>
                  <a:lnTo>
                    <a:pt x="396875" y="495300"/>
                  </a:lnTo>
                  <a:lnTo>
                    <a:pt x="304800" y="495300"/>
                  </a:lnTo>
                </a:path>
              </a:pathLst>
            </a:custGeom>
            <a:solidFill>
              <a:schemeClr val="tx1"/>
            </a:solidFill>
            <a:ln w="12700">
              <a:noFill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Rectangle 3">
              <a:extLst>
                <a:ext uri="{FF2B5EF4-FFF2-40B4-BE49-F238E27FC236}">
                  <a16:creationId xmlns:a16="http://schemas.microsoft.com/office/drawing/2014/main" id="{225AD86D-3FA9-1744-ADD2-F95F03770008}"/>
                </a:ext>
              </a:extLst>
            </p:cNvPr>
            <p:cNvSpPr/>
            <p:nvPr/>
          </p:nvSpPr>
          <p:spPr bwMode="auto">
            <a:xfrm>
              <a:off x="10698247" y="2486025"/>
              <a:ext cx="355436" cy="574676"/>
            </a:xfrm>
            <a:custGeom>
              <a:avLst/>
              <a:gdLst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0 w 301625"/>
                <a:gd name="connsiteY3" fmla="*/ 5492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6350 w 301625"/>
                <a:gd name="connsiteY3" fmla="*/ 3841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3175 w 301625"/>
                <a:gd name="connsiteY3" fmla="*/ 4857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298450 w 301625"/>
                <a:gd name="connsiteY1" fmla="*/ 152400 h 549275"/>
                <a:gd name="connsiteX2" fmla="*/ 301625 w 301625"/>
                <a:gd name="connsiteY2" fmla="*/ 549275 h 549275"/>
                <a:gd name="connsiteX3" fmla="*/ 3175 w 301625"/>
                <a:gd name="connsiteY3" fmla="*/ 485775 h 549275"/>
                <a:gd name="connsiteX4" fmla="*/ 0 w 301625"/>
                <a:gd name="connsiteY4" fmla="*/ 0 h 549275"/>
                <a:gd name="connsiteX0" fmla="*/ 0 w 330226"/>
                <a:gd name="connsiteY0" fmla="*/ 0 h 549275"/>
                <a:gd name="connsiteX1" fmla="*/ 330200 w 330226"/>
                <a:gd name="connsiteY1" fmla="*/ 63500 h 549275"/>
                <a:gd name="connsiteX2" fmla="*/ 301625 w 330226"/>
                <a:gd name="connsiteY2" fmla="*/ 549275 h 549275"/>
                <a:gd name="connsiteX3" fmla="*/ 3175 w 330226"/>
                <a:gd name="connsiteY3" fmla="*/ 485775 h 549275"/>
                <a:gd name="connsiteX4" fmla="*/ 0 w 330226"/>
                <a:gd name="connsiteY4" fmla="*/ 0 h 549275"/>
                <a:gd name="connsiteX0" fmla="*/ 0 w 349944"/>
                <a:gd name="connsiteY0" fmla="*/ 0 h 549275"/>
                <a:gd name="connsiteX1" fmla="*/ 330200 w 349944"/>
                <a:gd name="connsiteY1" fmla="*/ 63500 h 549275"/>
                <a:gd name="connsiteX2" fmla="*/ 311149 w 349944"/>
                <a:gd name="connsiteY2" fmla="*/ 276225 h 549275"/>
                <a:gd name="connsiteX3" fmla="*/ 301625 w 349944"/>
                <a:gd name="connsiteY3" fmla="*/ 549275 h 549275"/>
                <a:gd name="connsiteX4" fmla="*/ 3175 w 349944"/>
                <a:gd name="connsiteY4" fmla="*/ 485775 h 549275"/>
                <a:gd name="connsiteX5" fmla="*/ 0 w 349944"/>
                <a:gd name="connsiteY5" fmla="*/ 0 h 549275"/>
                <a:gd name="connsiteX0" fmla="*/ 0 w 350772"/>
                <a:gd name="connsiteY0" fmla="*/ 0 h 549275"/>
                <a:gd name="connsiteX1" fmla="*/ 330200 w 350772"/>
                <a:gd name="connsiteY1" fmla="*/ 63500 h 549275"/>
                <a:gd name="connsiteX2" fmla="*/ 311149 w 350772"/>
                <a:gd name="connsiteY2" fmla="*/ 276225 h 549275"/>
                <a:gd name="connsiteX3" fmla="*/ 301625 w 350772"/>
                <a:gd name="connsiteY3" fmla="*/ 549275 h 549275"/>
                <a:gd name="connsiteX4" fmla="*/ 3175 w 350772"/>
                <a:gd name="connsiteY4" fmla="*/ 485775 h 549275"/>
                <a:gd name="connsiteX5" fmla="*/ 0 w 350772"/>
                <a:gd name="connsiteY5" fmla="*/ 0 h 549275"/>
                <a:gd name="connsiteX0" fmla="*/ 0 w 358734"/>
                <a:gd name="connsiteY0" fmla="*/ 0 h 549275"/>
                <a:gd name="connsiteX1" fmla="*/ 330200 w 358734"/>
                <a:gd name="connsiteY1" fmla="*/ 63500 h 549275"/>
                <a:gd name="connsiteX2" fmla="*/ 339724 w 358734"/>
                <a:gd name="connsiteY2" fmla="*/ 238125 h 549275"/>
                <a:gd name="connsiteX3" fmla="*/ 301625 w 358734"/>
                <a:gd name="connsiteY3" fmla="*/ 549275 h 549275"/>
                <a:gd name="connsiteX4" fmla="*/ 3175 w 358734"/>
                <a:gd name="connsiteY4" fmla="*/ 485775 h 549275"/>
                <a:gd name="connsiteX5" fmla="*/ 0 w 358734"/>
                <a:gd name="connsiteY5" fmla="*/ 0 h 549275"/>
                <a:gd name="connsiteX0" fmla="*/ 0 w 343868"/>
                <a:gd name="connsiteY0" fmla="*/ 0 h 549275"/>
                <a:gd name="connsiteX1" fmla="*/ 330200 w 343868"/>
                <a:gd name="connsiteY1" fmla="*/ 63500 h 549275"/>
                <a:gd name="connsiteX2" fmla="*/ 339724 w 343868"/>
                <a:gd name="connsiteY2" fmla="*/ 238125 h 549275"/>
                <a:gd name="connsiteX3" fmla="*/ 301625 w 343868"/>
                <a:gd name="connsiteY3" fmla="*/ 549275 h 549275"/>
                <a:gd name="connsiteX4" fmla="*/ 3175 w 343868"/>
                <a:gd name="connsiteY4" fmla="*/ 485775 h 549275"/>
                <a:gd name="connsiteX5" fmla="*/ 0 w 343868"/>
                <a:gd name="connsiteY5" fmla="*/ 0 h 549275"/>
                <a:gd name="connsiteX0" fmla="*/ 0 w 342200"/>
                <a:gd name="connsiteY0" fmla="*/ 0 h 549275"/>
                <a:gd name="connsiteX1" fmla="*/ 330200 w 342200"/>
                <a:gd name="connsiteY1" fmla="*/ 63500 h 549275"/>
                <a:gd name="connsiteX2" fmla="*/ 339724 w 342200"/>
                <a:gd name="connsiteY2" fmla="*/ 238125 h 549275"/>
                <a:gd name="connsiteX3" fmla="*/ 301625 w 342200"/>
                <a:gd name="connsiteY3" fmla="*/ 549275 h 549275"/>
                <a:gd name="connsiteX4" fmla="*/ 3175 w 342200"/>
                <a:gd name="connsiteY4" fmla="*/ 485775 h 549275"/>
                <a:gd name="connsiteX5" fmla="*/ 0 w 342200"/>
                <a:gd name="connsiteY5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1625 w 339724"/>
                <a:gd name="connsiteY3" fmla="*/ 549275 h 549275"/>
                <a:gd name="connsiteX4" fmla="*/ 3175 w 339724"/>
                <a:gd name="connsiteY4" fmla="*/ 485775 h 549275"/>
                <a:gd name="connsiteX5" fmla="*/ 0 w 339724"/>
                <a:gd name="connsiteY5" fmla="*/ 0 h 549275"/>
                <a:gd name="connsiteX0" fmla="*/ 0 w 340929"/>
                <a:gd name="connsiteY0" fmla="*/ 0 h 549275"/>
                <a:gd name="connsiteX1" fmla="*/ 330200 w 340929"/>
                <a:gd name="connsiteY1" fmla="*/ 63500 h 549275"/>
                <a:gd name="connsiteX2" fmla="*/ 339724 w 340929"/>
                <a:gd name="connsiteY2" fmla="*/ 238125 h 549275"/>
                <a:gd name="connsiteX3" fmla="*/ 336549 w 340929"/>
                <a:gd name="connsiteY3" fmla="*/ 406400 h 549275"/>
                <a:gd name="connsiteX4" fmla="*/ 301625 w 340929"/>
                <a:gd name="connsiteY4" fmla="*/ 549275 h 549275"/>
                <a:gd name="connsiteX5" fmla="*/ 3175 w 340929"/>
                <a:gd name="connsiteY5" fmla="*/ 485775 h 549275"/>
                <a:gd name="connsiteX6" fmla="*/ 0 w 340929"/>
                <a:gd name="connsiteY6" fmla="*/ 0 h 549275"/>
                <a:gd name="connsiteX0" fmla="*/ 0 w 339739"/>
                <a:gd name="connsiteY0" fmla="*/ 0 h 549275"/>
                <a:gd name="connsiteX1" fmla="*/ 330200 w 339739"/>
                <a:gd name="connsiteY1" fmla="*/ 63500 h 549275"/>
                <a:gd name="connsiteX2" fmla="*/ 339724 w 339739"/>
                <a:gd name="connsiteY2" fmla="*/ 238125 h 549275"/>
                <a:gd name="connsiteX3" fmla="*/ 282574 w 339739"/>
                <a:gd name="connsiteY3" fmla="*/ 333375 h 549275"/>
                <a:gd name="connsiteX4" fmla="*/ 301625 w 339739"/>
                <a:gd name="connsiteY4" fmla="*/ 549275 h 549275"/>
                <a:gd name="connsiteX5" fmla="*/ 3175 w 339739"/>
                <a:gd name="connsiteY5" fmla="*/ 485775 h 549275"/>
                <a:gd name="connsiteX6" fmla="*/ 0 w 339739"/>
                <a:gd name="connsiteY6" fmla="*/ 0 h 549275"/>
                <a:gd name="connsiteX0" fmla="*/ 0 w 339739"/>
                <a:gd name="connsiteY0" fmla="*/ 0 h 549275"/>
                <a:gd name="connsiteX1" fmla="*/ 330200 w 339739"/>
                <a:gd name="connsiteY1" fmla="*/ 63500 h 549275"/>
                <a:gd name="connsiteX2" fmla="*/ 339724 w 339739"/>
                <a:gd name="connsiteY2" fmla="*/ 238125 h 549275"/>
                <a:gd name="connsiteX3" fmla="*/ 282574 w 339739"/>
                <a:gd name="connsiteY3" fmla="*/ 333375 h 549275"/>
                <a:gd name="connsiteX4" fmla="*/ 301625 w 339739"/>
                <a:gd name="connsiteY4" fmla="*/ 549275 h 549275"/>
                <a:gd name="connsiteX5" fmla="*/ 3175 w 339739"/>
                <a:gd name="connsiteY5" fmla="*/ 485775 h 549275"/>
                <a:gd name="connsiteX6" fmla="*/ 0 w 339739"/>
                <a:gd name="connsiteY6" fmla="*/ 0 h 549275"/>
                <a:gd name="connsiteX0" fmla="*/ 0 w 339735"/>
                <a:gd name="connsiteY0" fmla="*/ 0 h 549275"/>
                <a:gd name="connsiteX1" fmla="*/ 330200 w 339735"/>
                <a:gd name="connsiteY1" fmla="*/ 63500 h 549275"/>
                <a:gd name="connsiteX2" fmla="*/ 339724 w 339735"/>
                <a:gd name="connsiteY2" fmla="*/ 238125 h 549275"/>
                <a:gd name="connsiteX3" fmla="*/ 263524 w 339735"/>
                <a:gd name="connsiteY3" fmla="*/ 260350 h 549275"/>
                <a:gd name="connsiteX4" fmla="*/ 301625 w 339735"/>
                <a:gd name="connsiteY4" fmla="*/ 549275 h 549275"/>
                <a:gd name="connsiteX5" fmla="*/ 3175 w 339735"/>
                <a:gd name="connsiteY5" fmla="*/ 485775 h 549275"/>
                <a:gd name="connsiteX6" fmla="*/ 0 w 339735"/>
                <a:gd name="connsiteY6" fmla="*/ 0 h 549275"/>
                <a:gd name="connsiteX0" fmla="*/ 0 w 339751"/>
                <a:gd name="connsiteY0" fmla="*/ 0 h 549275"/>
                <a:gd name="connsiteX1" fmla="*/ 330200 w 339751"/>
                <a:gd name="connsiteY1" fmla="*/ 63500 h 549275"/>
                <a:gd name="connsiteX2" fmla="*/ 339724 w 339751"/>
                <a:gd name="connsiteY2" fmla="*/ 238125 h 549275"/>
                <a:gd name="connsiteX3" fmla="*/ 304799 w 339751"/>
                <a:gd name="connsiteY3" fmla="*/ 285750 h 549275"/>
                <a:gd name="connsiteX4" fmla="*/ 301625 w 339751"/>
                <a:gd name="connsiteY4" fmla="*/ 549275 h 549275"/>
                <a:gd name="connsiteX5" fmla="*/ 3175 w 339751"/>
                <a:gd name="connsiteY5" fmla="*/ 485775 h 549275"/>
                <a:gd name="connsiteX6" fmla="*/ 0 w 339751"/>
                <a:gd name="connsiteY6" fmla="*/ 0 h 549275"/>
                <a:gd name="connsiteX0" fmla="*/ 0 w 339754"/>
                <a:gd name="connsiteY0" fmla="*/ 0 h 549275"/>
                <a:gd name="connsiteX1" fmla="*/ 330200 w 339754"/>
                <a:gd name="connsiteY1" fmla="*/ 63500 h 549275"/>
                <a:gd name="connsiteX2" fmla="*/ 339724 w 339754"/>
                <a:gd name="connsiteY2" fmla="*/ 238125 h 549275"/>
                <a:gd name="connsiteX3" fmla="*/ 304799 w 339754"/>
                <a:gd name="connsiteY3" fmla="*/ 285750 h 549275"/>
                <a:gd name="connsiteX4" fmla="*/ 301625 w 339754"/>
                <a:gd name="connsiteY4" fmla="*/ 549275 h 549275"/>
                <a:gd name="connsiteX5" fmla="*/ 3175 w 339754"/>
                <a:gd name="connsiteY5" fmla="*/ 485775 h 549275"/>
                <a:gd name="connsiteX6" fmla="*/ 0 w 339754"/>
                <a:gd name="connsiteY6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4799 w 339724"/>
                <a:gd name="connsiteY3" fmla="*/ 285750 h 549275"/>
                <a:gd name="connsiteX4" fmla="*/ 301625 w 339724"/>
                <a:gd name="connsiteY4" fmla="*/ 549275 h 549275"/>
                <a:gd name="connsiteX5" fmla="*/ 3175 w 339724"/>
                <a:gd name="connsiteY5" fmla="*/ 485775 h 549275"/>
                <a:gd name="connsiteX6" fmla="*/ 0 w 339724"/>
                <a:gd name="connsiteY6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4799 w 339724"/>
                <a:gd name="connsiteY3" fmla="*/ 285750 h 549275"/>
                <a:gd name="connsiteX4" fmla="*/ 301625 w 339724"/>
                <a:gd name="connsiteY4" fmla="*/ 549275 h 549275"/>
                <a:gd name="connsiteX5" fmla="*/ 3175 w 339724"/>
                <a:gd name="connsiteY5" fmla="*/ 485775 h 549275"/>
                <a:gd name="connsiteX6" fmla="*/ 0 w 339724"/>
                <a:gd name="connsiteY6" fmla="*/ 0 h 549275"/>
                <a:gd name="connsiteX0" fmla="*/ 0 w 339725"/>
                <a:gd name="connsiteY0" fmla="*/ 0 h 549275"/>
                <a:gd name="connsiteX1" fmla="*/ 339725 w 339725"/>
                <a:gd name="connsiteY1" fmla="*/ 66675 h 549275"/>
                <a:gd name="connsiteX2" fmla="*/ 339724 w 339725"/>
                <a:gd name="connsiteY2" fmla="*/ 238125 h 549275"/>
                <a:gd name="connsiteX3" fmla="*/ 304799 w 339725"/>
                <a:gd name="connsiteY3" fmla="*/ 285750 h 549275"/>
                <a:gd name="connsiteX4" fmla="*/ 301625 w 339725"/>
                <a:gd name="connsiteY4" fmla="*/ 549275 h 549275"/>
                <a:gd name="connsiteX5" fmla="*/ 3175 w 339725"/>
                <a:gd name="connsiteY5" fmla="*/ 485775 h 549275"/>
                <a:gd name="connsiteX6" fmla="*/ 0 w 339725"/>
                <a:gd name="connsiteY6" fmla="*/ 0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725" h="549275">
                  <a:moveTo>
                    <a:pt x="0" y="0"/>
                  </a:moveTo>
                  <a:lnTo>
                    <a:pt x="339725" y="66675"/>
                  </a:lnTo>
                  <a:cubicBezTo>
                    <a:pt x="337608" y="128587"/>
                    <a:pt x="339724" y="192087"/>
                    <a:pt x="339724" y="238125"/>
                  </a:cubicBezTo>
                  <a:cubicBezTo>
                    <a:pt x="324907" y="266700"/>
                    <a:pt x="314324" y="271992"/>
                    <a:pt x="304799" y="285750"/>
                  </a:cubicBezTo>
                  <a:cubicBezTo>
                    <a:pt x="298449" y="337608"/>
                    <a:pt x="306387" y="472546"/>
                    <a:pt x="301625" y="549275"/>
                  </a:cubicBezTo>
                  <a:lnTo>
                    <a:pt x="3175" y="485775"/>
                  </a:lnTo>
                  <a:cubicBezTo>
                    <a:pt x="2117" y="323850"/>
                    <a:pt x="1058" y="161925"/>
                    <a:pt x="0" y="0"/>
                  </a:cubicBezTo>
                  <a:close/>
                </a:path>
              </a:pathLst>
            </a:custGeom>
            <a:solidFill>
              <a:srgbClr val="0078D7"/>
            </a:solidFill>
            <a:ln w="12700">
              <a:noFill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</a:pPr>
              <a:endParaRPr lang="en-US" sz="3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2E9C8B-73C1-4D8C-8B27-CF1E2B7F4E8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666" dirty="0">
                <a:latin typeface="+mn-lt"/>
              </a:rPr>
              <a:t>Auto backups and Point in Time Restore (PITR)</a:t>
            </a:r>
          </a:p>
          <a:p>
            <a:pPr marL="624168" lvl="1" indent="-319489">
              <a:buClr>
                <a:schemeClr val="accent1"/>
              </a:buClr>
              <a:buSzPct val="100000"/>
            </a:pPr>
            <a:r>
              <a:rPr lang="en-US" sz="2132" dirty="0"/>
              <a:t>Full Database backup once a week</a:t>
            </a:r>
          </a:p>
          <a:p>
            <a:pPr marL="624168" lvl="1" indent="-319489">
              <a:buClr>
                <a:schemeClr val="accent1"/>
              </a:buClr>
              <a:buSzPct val="100000"/>
            </a:pPr>
            <a:r>
              <a:rPr lang="en-US" sz="2132" dirty="0"/>
              <a:t>Log Backups every 5-10 minutes</a:t>
            </a:r>
          </a:p>
          <a:p>
            <a:pPr marL="624168" lvl="1" indent="-319489">
              <a:buClr>
                <a:schemeClr val="accent1"/>
              </a:buClr>
              <a:buSzPct val="100000"/>
            </a:pPr>
            <a:r>
              <a:rPr lang="en-US" sz="2132" dirty="0"/>
              <a:t>Differential Backups every 12-24 hours</a:t>
            </a:r>
          </a:p>
          <a:p>
            <a:pPr marL="624168" lvl="1" indent="-319489">
              <a:buClr>
                <a:schemeClr val="accent1"/>
              </a:buClr>
              <a:buSzPct val="100000"/>
            </a:pPr>
            <a:r>
              <a:rPr lang="en-US" sz="2132" dirty="0"/>
              <a:t>Backup files on Azure storage with RA-GRS replicated</a:t>
            </a:r>
          </a:p>
          <a:p>
            <a:pPr marL="890710" lvl="2" indent="-319489">
              <a:buClr>
                <a:schemeClr val="accent1"/>
              </a:buClr>
              <a:buSzPct val="100000"/>
            </a:pPr>
            <a:r>
              <a:rPr lang="en-US" sz="1866" dirty="0"/>
              <a:t>Can optionally select LRS or ZRS</a:t>
            </a:r>
            <a:endParaRPr lang="en-US" sz="1200" dirty="0"/>
          </a:p>
          <a:p>
            <a:pPr marL="624168" lvl="1" indent="-319489">
              <a:buClr>
                <a:schemeClr val="accent1"/>
              </a:buClr>
              <a:buSzPct val="100000"/>
            </a:pPr>
            <a:r>
              <a:rPr lang="en-US" sz="2132" dirty="0"/>
              <a:t>Backup Integrity checks</a:t>
            </a:r>
          </a:p>
          <a:p>
            <a:pPr marL="624168" lvl="1" indent="-319489">
              <a:buClr>
                <a:schemeClr val="accent1"/>
              </a:buClr>
              <a:buSzPct val="100000"/>
            </a:pPr>
            <a:r>
              <a:rPr lang="en-US" sz="2132" dirty="0"/>
              <a:t>Restore to new database</a:t>
            </a:r>
          </a:p>
          <a:p>
            <a:pPr marL="624168" lvl="1" indent="-319489">
              <a:buClr>
                <a:schemeClr val="accent1"/>
              </a:buClr>
              <a:buSzPct val="100000"/>
            </a:pPr>
            <a:r>
              <a:rPr lang="en-US" sz="2132" dirty="0"/>
              <a:t>Long-term retention (up to 10 years) of backups</a:t>
            </a:r>
          </a:p>
          <a:p>
            <a:pPr marL="624168" lvl="1" indent="-319489">
              <a:buClr>
                <a:schemeClr val="accent1"/>
              </a:buClr>
              <a:buSzPct val="100000"/>
            </a:pPr>
            <a:r>
              <a:rPr lang="en-US" sz="2132" dirty="0"/>
              <a:t>Geo-restore of databases if primary region down</a:t>
            </a:r>
          </a:p>
          <a:p>
            <a:pPr marL="624168" lvl="1" indent="-319489">
              <a:buClr>
                <a:schemeClr val="accent1"/>
              </a:buClr>
              <a:buSzPct val="100000"/>
            </a:pPr>
            <a:r>
              <a:rPr lang="en-US" sz="2132" dirty="0"/>
              <a:t>Restore backups of deleted databases</a:t>
            </a:r>
          </a:p>
          <a:p>
            <a:pPr marL="0" indent="0">
              <a:buNone/>
            </a:pPr>
            <a:endParaRPr lang="en-US" sz="2666" dirty="0">
              <a:latin typeface="+mn-lt"/>
            </a:endParaRPr>
          </a:p>
          <a:p>
            <a:pPr marL="0" indent="0">
              <a:buNone/>
            </a:pPr>
            <a:endParaRPr lang="en-US" sz="2666" dirty="0">
              <a:latin typeface="+mn-lt"/>
            </a:endParaRPr>
          </a:p>
          <a:p>
            <a:pPr marL="0" indent="0">
              <a:buNone/>
            </a:pPr>
            <a:r>
              <a:rPr lang="en-US" sz="2666" dirty="0">
                <a:latin typeface="+mn-lt"/>
              </a:rPr>
              <a:t>Manual COPY_ONLY Backup/Restore with Managed Instance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F64BD-E087-446F-BC82-6A380782D9BE}"/>
              </a:ext>
            </a:extLst>
          </p:cNvPr>
          <p:cNvSpPr txBox="1"/>
          <p:nvPr/>
        </p:nvSpPr>
        <p:spPr>
          <a:xfrm>
            <a:off x="13907655" y="4264643"/>
            <a:ext cx="1708304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8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kern="0" dirty="0">
                <a:solidFill>
                  <a:srgbClr val="0078D7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Self-service restore to a point in 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8C83A3-2F6B-40CA-BE85-878F9642C84F}"/>
              </a:ext>
            </a:extLst>
          </p:cNvPr>
          <p:cNvSpPr txBox="1"/>
          <p:nvPr/>
        </p:nvSpPr>
        <p:spPr>
          <a:xfrm>
            <a:off x="9221876" y="2179173"/>
            <a:ext cx="5579450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8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66" b="1" kern="0" dirty="0">
                <a:solidFill>
                  <a:srgbClr val="0078D7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Backups retained for 7/35 days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0AF5B0-EDB6-4B75-94CF-FD800219E93A}"/>
              </a:ext>
            </a:extLst>
          </p:cNvPr>
          <p:cNvSpPr/>
          <p:nvPr/>
        </p:nvSpPr>
        <p:spPr>
          <a:xfrm>
            <a:off x="9101728" y="2973995"/>
            <a:ext cx="574195" cy="297454"/>
          </a:xfrm>
          <a:prstGeom prst="rect">
            <a:avLst/>
          </a:prstGeom>
          <a:ln w="9525">
            <a:noFill/>
          </a:ln>
        </p:spPr>
        <p:txBody>
          <a:bodyPr wrap="none">
            <a:spAutoFit/>
          </a:bodyPr>
          <a:lstStyle/>
          <a:p>
            <a:pPr algn="ctr" defTabSz="12188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kern="0" dirty="0">
                <a:solidFill>
                  <a:srgbClr val="000000"/>
                </a:solidFill>
                <a:ea typeface="+mn-ea"/>
              </a:rPr>
              <a:t>Now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FF1DFF-E842-4B02-B855-71F16C410054}"/>
              </a:ext>
            </a:extLst>
          </p:cNvPr>
          <p:cNvSpPr/>
          <p:nvPr/>
        </p:nvSpPr>
        <p:spPr>
          <a:xfrm>
            <a:off x="14442704" y="2973995"/>
            <a:ext cx="744114" cy="297454"/>
          </a:xfrm>
          <a:prstGeom prst="rect">
            <a:avLst/>
          </a:prstGeom>
          <a:ln w="9525">
            <a:noFill/>
          </a:ln>
        </p:spPr>
        <p:txBody>
          <a:bodyPr wrap="none">
            <a:spAutoFit/>
          </a:bodyPr>
          <a:lstStyle/>
          <a:p>
            <a:pPr algn="ctr" defTabSz="12188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kern="0" dirty="0">
                <a:solidFill>
                  <a:srgbClr val="000000"/>
                </a:solidFill>
                <a:ea typeface="+mn-ea"/>
              </a:rPr>
              <a:t>-7 days</a:t>
            </a:r>
          </a:p>
        </p:txBody>
      </p:sp>
      <p:sp>
        <p:nvSpPr>
          <p:cNvPr id="8" name="Right Arrow 18">
            <a:extLst>
              <a:ext uri="{FF2B5EF4-FFF2-40B4-BE49-F238E27FC236}">
                <a16:creationId xmlns:a16="http://schemas.microsoft.com/office/drawing/2014/main" id="{93E0C158-5A4C-44F2-8672-CCA5B9F92094}"/>
              </a:ext>
            </a:extLst>
          </p:cNvPr>
          <p:cNvSpPr/>
          <p:nvPr/>
        </p:nvSpPr>
        <p:spPr>
          <a:xfrm>
            <a:off x="11778376" y="2787491"/>
            <a:ext cx="564578" cy="297454"/>
          </a:xfrm>
          <a:prstGeom prst="rect">
            <a:avLst/>
          </a:prstGeom>
          <a:ln w="9525">
            <a:noFill/>
          </a:ln>
        </p:spPr>
        <p:txBody>
          <a:bodyPr wrap="none">
            <a:spAutoFit/>
          </a:bodyPr>
          <a:lstStyle/>
          <a:p>
            <a:pPr algn="ctr" defTabSz="12188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kern="0" dirty="0">
                <a:solidFill>
                  <a:srgbClr val="000000"/>
                </a:solidFill>
                <a:ea typeface="+mn-ea"/>
              </a:rPr>
              <a:t>Time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1540817-4A1B-4C8F-B1F1-18B9941A5AA9}"/>
              </a:ext>
            </a:extLst>
          </p:cNvPr>
          <p:cNvCxnSpPr/>
          <p:nvPr/>
        </p:nvCxnSpPr>
        <p:spPr>
          <a:xfrm>
            <a:off x="9731947" y="3148332"/>
            <a:ext cx="4657437" cy="0"/>
          </a:xfrm>
          <a:prstGeom prst="straightConnector1">
            <a:avLst/>
          </a:prstGeom>
          <a:ln w="12700">
            <a:solidFill>
              <a:schemeClr val="tx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354178-902B-43CB-A7E8-FDFA773D4D0F}"/>
              </a:ext>
            </a:extLst>
          </p:cNvPr>
          <p:cNvGrpSpPr/>
          <p:nvPr/>
        </p:nvGrpSpPr>
        <p:grpSpPr>
          <a:xfrm rot="8100000">
            <a:off x="10131488" y="3717910"/>
            <a:ext cx="247630" cy="310487"/>
            <a:chOff x="13906501" y="3886200"/>
            <a:chExt cx="619125" cy="776287"/>
          </a:xfrm>
        </p:grpSpPr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6C30B9D4-E232-4E54-BAB7-CFA225A35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16063" y="3986213"/>
              <a:ext cx="309563" cy="595312"/>
            </a:xfrm>
            <a:custGeom>
              <a:avLst/>
              <a:gdLst>
                <a:gd name="T0" fmla="*/ 29 w 81"/>
                <a:gd name="T1" fmla="*/ 0 h 157"/>
                <a:gd name="T2" fmla="*/ 81 w 81"/>
                <a:gd name="T3" fmla="*/ 76 h 157"/>
                <a:gd name="T4" fmla="*/ 0 w 81"/>
                <a:gd name="T5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57">
                  <a:moveTo>
                    <a:pt x="29" y="0"/>
                  </a:moveTo>
                  <a:cubicBezTo>
                    <a:pt x="59" y="12"/>
                    <a:pt x="81" y="41"/>
                    <a:pt x="81" y="76"/>
                  </a:cubicBezTo>
                  <a:cubicBezTo>
                    <a:pt x="81" y="121"/>
                    <a:pt x="45" y="157"/>
                    <a:pt x="0" y="157"/>
                  </a:cubicBezTo>
                </a:path>
              </a:pathLst>
            </a:custGeom>
            <a:noFill/>
            <a:ln w="127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855" tIns="60927" rIns="121855" bIns="60927" numCol="1" anchor="t" anchorCtr="0" compatLnSpc="1">
              <a:prstTxWarp prst="textNoShape">
                <a:avLst/>
              </a:prstTxWarp>
            </a:bodyPr>
            <a:lstStyle/>
            <a:p>
              <a:pPr defTabSz="1241718" eaLnBrk="0" hangingPunct="0">
                <a:defRPr/>
              </a:pPr>
              <a:endParaRPr lang="en-US" sz="2352" kern="0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7ED906D3-EF1D-403C-8350-C64268693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6501" y="3967163"/>
              <a:ext cx="309563" cy="596900"/>
            </a:xfrm>
            <a:custGeom>
              <a:avLst/>
              <a:gdLst>
                <a:gd name="T0" fmla="*/ 52 w 81"/>
                <a:gd name="T1" fmla="*/ 157 h 157"/>
                <a:gd name="T2" fmla="*/ 0 w 81"/>
                <a:gd name="T3" fmla="*/ 81 h 157"/>
                <a:gd name="T4" fmla="*/ 81 w 81"/>
                <a:gd name="T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57">
                  <a:moveTo>
                    <a:pt x="52" y="157"/>
                  </a:moveTo>
                  <a:cubicBezTo>
                    <a:pt x="21" y="145"/>
                    <a:pt x="0" y="116"/>
                    <a:pt x="0" y="81"/>
                  </a:cubicBezTo>
                  <a:cubicBezTo>
                    <a:pt x="0" y="36"/>
                    <a:pt x="36" y="0"/>
                    <a:pt x="81" y="0"/>
                  </a:cubicBezTo>
                </a:path>
              </a:pathLst>
            </a:custGeom>
            <a:noFill/>
            <a:ln w="127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855" tIns="60927" rIns="121855" bIns="60927" numCol="1" anchor="t" anchorCtr="0" compatLnSpc="1">
              <a:prstTxWarp prst="textNoShape">
                <a:avLst/>
              </a:prstTxWarp>
            </a:bodyPr>
            <a:lstStyle/>
            <a:p>
              <a:pPr defTabSz="1241718" eaLnBrk="0" hangingPunct="0">
                <a:defRPr/>
              </a:pPr>
              <a:endParaRPr lang="en-US" sz="2352" kern="0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29" name="Line 19">
              <a:extLst>
                <a:ext uri="{FF2B5EF4-FFF2-40B4-BE49-F238E27FC236}">
                  <a16:creationId xmlns:a16="http://schemas.microsoft.com/office/drawing/2014/main" id="{47CD4B37-FCE0-41E4-9620-756BF7859C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16063" y="4221163"/>
              <a:ext cx="0" cy="0"/>
            </a:xfrm>
            <a:prstGeom prst="line">
              <a:avLst/>
            </a:prstGeom>
            <a:noFill/>
            <a:ln w="127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855" tIns="60927" rIns="121855" bIns="60927" numCol="1" anchor="t" anchorCtr="0" compatLnSpc="1">
              <a:prstTxWarp prst="textNoShape">
                <a:avLst/>
              </a:prstTxWarp>
            </a:bodyPr>
            <a:lstStyle/>
            <a:p>
              <a:pPr defTabSz="1241718" eaLnBrk="0" hangingPunct="0">
                <a:defRPr/>
              </a:pPr>
              <a:endParaRPr lang="en-US" sz="2352" kern="0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08AF281E-F04B-40E4-9DF1-D8CB69436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7963" y="3886200"/>
              <a:ext cx="76200" cy="160337"/>
            </a:xfrm>
            <a:custGeom>
              <a:avLst/>
              <a:gdLst>
                <a:gd name="T0" fmla="*/ 0 w 48"/>
                <a:gd name="T1" fmla="*/ 101 h 101"/>
                <a:gd name="T2" fmla="*/ 48 w 48"/>
                <a:gd name="T3" fmla="*/ 51 h 101"/>
                <a:gd name="T4" fmla="*/ 0 w 48"/>
                <a:gd name="T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101">
                  <a:moveTo>
                    <a:pt x="0" y="101"/>
                  </a:moveTo>
                  <a:lnTo>
                    <a:pt x="48" y="51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855" tIns="60927" rIns="121855" bIns="60927" numCol="1" anchor="t" anchorCtr="0" compatLnSpc="1">
              <a:prstTxWarp prst="textNoShape">
                <a:avLst/>
              </a:prstTxWarp>
            </a:bodyPr>
            <a:lstStyle/>
            <a:p>
              <a:pPr defTabSz="1241718" eaLnBrk="0" hangingPunct="0">
                <a:defRPr/>
              </a:pPr>
              <a:endParaRPr lang="en-US" sz="2352" kern="0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1" name="Line 21">
              <a:extLst>
                <a:ext uri="{FF2B5EF4-FFF2-40B4-BE49-F238E27FC236}">
                  <a16:creationId xmlns:a16="http://schemas.microsoft.com/office/drawing/2014/main" id="{E3BFBC7D-AC4F-46B2-82F5-14C338DF4F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16063" y="3967163"/>
              <a:ext cx="38100" cy="0"/>
            </a:xfrm>
            <a:prstGeom prst="line">
              <a:avLst/>
            </a:prstGeom>
            <a:noFill/>
            <a:ln w="127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855" tIns="60927" rIns="121855" bIns="60927" numCol="1" anchor="t" anchorCtr="0" compatLnSpc="1">
              <a:prstTxWarp prst="textNoShape">
                <a:avLst/>
              </a:prstTxWarp>
            </a:bodyPr>
            <a:lstStyle/>
            <a:p>
              <a:pPr defTabSz="1241718" eaLnBrk="0" hangingPunct="0">
                <a:defRPr/>
              </a:pPr>
              <a:endParaRPr lang="en-US" sz="2352" kern="0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82E3A4F8-9C2A-489A-8ED3-8EDDFABF4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7963" y="4502150"/>
              <a:ext cx="76200" cy="160337"/>
            </a:xfrm>
            <a:custGeom>
              <a:avLst/>
              <a:gdLst>
                <a:gd name="T0" fmla="*/ 48 w 48"/>
                <a:gd name="T1" fmla="*/ 0 h 101"/>
                <a:gd name="T2" fmla="*/ 0 w 48"/>
                <a:gd name="T3" fmla="*/ 50 h 101"/>
                <a:gd name="T4" fmla="*/ 48 w 48"/>
                <a:gd name="T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101">
                  <a:moveTo>
                    <a:pt x="48" y="0"/>
                  </a:moveTo>
                  <a:lnTo>
                    <a:pt x="0" y="50"/>
                  </a:lnTo>
                  <a:lnTo>
                    <a:pt x="48" y="101"/>
                  </a:lnTo>
                </a:path>
              </a:pathLst>
            </a:custGeom>
            <a:noFill/>
            <a:ln w="127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855" tIns="60927" rIns="121855" bIns="60927" numCol="1" anchor="t" anchorCtr="0" compatLnSpc="1">
              <a:prstTxWarp prst="textNoShape">
                <a:avLst/>
              </a:prstTxWarp>
            </a:bodyPr>
            <a:lstStyle/>
            <a:p>
              <a:pPr defTabSz="1241718" eaLnBrk="0" hangingPunct="0">
                <a:defRPr/>
              </a:pPr>
              <a:endParaRPr lang="en-US" sz="2352" kern="0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3" name="Line 23">
              <a:extLst>
                <a:ext uri="{FF2B5EF4-FFF2-40B4-BE49-F238E27FC236}">
                  <a16:creationId xmlns:a16="http://schemas.microsoft.com/office/drawing/2014/main" id="{D0EE54A0-67EC-447B-85BF-3CE2D27116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77963" y="4581525"/>
              <a:ext cx="38100" cy="0"/>
            </a:xfrm>
            <a:prstGeom prst="line">
              <a:avLst/>
            </a:prstGeom>
            <a:noFill/>
            <a:ln w="127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855" tIns="60927" rIns="121855" bIns="60927" numCol="1" anchor="t" anchorCtr="0" compatLnSpc="1">
              <a:prstTxWarp prst="textNoShape">
                <a:avLst/>
              </a:prstTxWarp>
            </a:bodyPr>
            <a:lstStyle/>
            <a:p>
              <a:pPr defTabSz="1241718" eaLnBrk="0" hangingPunct="0">
                <a:defRPr/>
              </a:pPr>
              <a:endParaRPr lang="en-US" sz="2352" kern="0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</p:grpSp>
      <p:sp>
        <p:nvSpPr>
          <p:cNvPr id="36" name="Multiplication Sign 35">
            <a:extLst>
              <a:ext uri="{FF2B5EF4-FFF2-40B4-BE49-F238E27FC236}">
                <a16:creationId xmlns:a16="http://schemas.microsoft.com/office/drawing/2014/main" id="{6C5212DD-D549-46EA-88D4-9BB7C494A6BC}"/>
              </a:ext>
            </a:extLst>
          </p:cNvPr>
          <p:cNvSpPr/>
          <p:nvPr/>
        </p:nvSpPr>
        <p:spPr bwMode="auto">
          <a:xfrm>
            <a:off x="9451932" y="4818424"/>
            <a:ext cx="1540709" cy="1540709"/>
          </a:xfrm>
          <a:prstGeom prst="mathMultiply">
            <a:avLst>
              <a:gd name="adj1" fmla="val 2525"/>
            </a:avLst>
          </a:prstGeom>
          <a:solidFill>
            <a:srgbClr val="DC3C00"/>
          </a:solidFill>
          <a:ln w="12700">
            <a:solidFill>
              <a:schemeClr val="bg1">
                <a:lumMod val="9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62158" rIns="0" bIns="62158" numCol="1" rtlCol="0" anchor="ctr" anchorCtr="0" compatLnSpc="1">
            <a:prstTxWarp prst="textNoShape">
              <a:avLst/>
            </a:prstTxWarp>
          </a:bodyPr>
          <a:lstStyle/>
          <a:p>
            <a:pPr algn="ctr" defTabSz="1242768">
              <a:defRPr/>
            </a:pPr>
            <a:endParaRPr lang="en-US" sz="2666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79A96B4-F2BA-4F90-801D-DE8C725D1A1A}"/>
              </a:ext>
            </a:extLst>
          </p:cNvPr>
          <p:cNvCxnSpPr/>
          <p:nvPr/>
        </p:nvCxnSpPr>
        <p:spPr>
          <a:xfrm flipV="1">
            <a:off x="10238206" y="4185193"/>
            <a:ext cx="0" cy="775552"/>
          </a:xfrm>
          <a:prstGeom prst="straightConnector1">
            <a:avLst/>
          </a:prstGeom>
          <a:ln w="12700">
            <a:solidFill>
              <a:srgbClr val="DC3C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31707D1-2745-41B5-B285-8285ABA929D6}"/>
              </a:ext>
            </a:extLst>
          </p:cNvPr>
          <p:cNvCxnSpPr/>
          <p:nvPr/>
        </p:nvCxnSpPr>
        <p:spPr>
          <a:xfrm>
            <a:off x="13888283" y="4185193"/>
            <a:ext cx="0" cy="775552"/>
          </a:xfrm>
          <a:prstGeom prst="straightConnector1">
            <a:avLst/>
          </a:prstGeom>
          <a:ln w="12700">
            <a:solidFill>
              <a:schemeClr val="tx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B71622C-9790-F748-99DE-36FD44BEA4C2}"/>
              </a:ext>
            </a:extLst>
          </p:cNvPr>
          <p:cNvGrpSpPr/>
          <p:nvPr/>
        </p:nvGrpSpPr>
        <p:grpSpPr>
          <a:xfrm rot="16200000">
            <a:off x="10903242" y="3432939"/>
            <a:ext cx="553924" cy="703713"/>
            <a:chOff x="10698247" y="2486025"/>
            <a:chExt cx="452353" cy="574676"/>
          </a:xfrm>
        </p:grpSpPr>
        <p:sp>
          <p:nvSpPr>
            <p:cNvPr id="56" name="Freeform 149">
              <a:extLst>
                <a:ext uri="{FF2B5EF4-FFF2-40B4-BE49-F238E27FC236}">
                  <a16:creationId xmlns:a16="http://schemas.microsoft.com/office/drawing/2014/main" id="{236CCF08-839A-8A4E-AB98-85B352EB3791}"/>
                </a:ext>
              </a:extLst>
            </p:cNvPr>
            <p:cNvSpPr/>
            <p:nvPr/>
          </p:nvSpPr>
          <p:spPr bwMode="auto">
            <a:xfrm>
              <a:off x="10706100" y="2486025"/>
              <a:ext cx="444500" cy="495300"/>
            </a:xfrm>
            <a:custGeom>
              <a:avLst/>
              <a:gdLst>
                <a:gd name="connsiteX0" fmla="*/ 0 w 425450"/>
                <a:gd name="connsiteY0" fmla="*/ 0 h 495300"/>
                <a:gd name="connsiteX1" fmla="*/ 381000 w 425450"/>
                <a:gd name="connsiteY1" fmla="*/ 0 h 495300"/>
                <a:gd name="connsiteX2" fmla="*/ 381000 w 425450"/>
                <a:gd name="connsiteY2" fmla="*/ 231775 h 495300"/>
                <a:gd name="connsiteX3" fmla="*/ 422275 w 425450"/>
                <a:gd name="connsiteY3" fmla="*/ 266700 h 495300"/>
                <a:gd name="connsiteX4" fmla="*/ 425450 w 425450"/>
                <a:gd name="connsiteY4" fmla="*/ 419100 h 495300"/>
                <a:gd name="connsiteX5" fmla="*/ 377825 w 425450"/>
                <a:gd name="connsiteY5" fmla="*/ 450850 h 495300"/>
                <a:gd name="connsiteX6" fmla="*/ 377825 w 425450"/>
                <a:gd name="connsiteY6" fmla="*/ 495300 h 495300"/>
                <a:gd name="connsiteX7" fmla="*/ 285750 w 425450"/>
                <a:gd name="connsiteY7" fmla="*/ 495300 h 495300"/>
                <a:gd name="connsiteX0" fmla="*/ 0 w 444500"/>
                <a:gd name="connsiteY0" fmla="*/ 3175 h 495300"/>
                <a:gd name="connsiteX1" fmla="*/ 400050 w 444500"/>
                <a:gd name="connsiteY1" fmla="*/ 0 h 495300"/>
                <a:gd name="connsiteX2" fmla="*/ 400050 w 444500"/>
                <a:gd name="connsiteY2" fmla="*/ 231775 h 495300"/>
                <a:gd name="connsiteX3" fmla="*/ 441325 w 444500"/>
                <a:gd name="connsiteY3" fmla="*/ 266700 h 495300"/>
                <a:gd name="connsiteX4" fmla="*/ 444500 w 444500"/>
                <a:gd name="connsiteY4" fmla="*/ 419100 h 495300"/>
                <a:gd name="connsiteX5" fmla="*/ 396875 w 444500"/>
                <a:gd name="connsiteY5" fmla="*/ 450850 h 495300"/>
                <a:gd name="connsiteX6" fmla="*/ 396875 w 444500"/>
                <a:gd name="connsiteY6" fmla="*/ 495300 h 495300"/>
                <a:gd name="connsiteX7" fmla="*/ 304800 w 444500"/>
                <a:gd name="connsiteY7" fmla="*/ 495300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4500" h="495300">
                  <a:moveTo>
                    <a:pt x="0" y="3175"/>
                  </a:moveTo>
                  <a:lnTo>
                    <a:pt x="400050" y="0"/>
                  </a:lnTo>
                  <a:lnTo>
                    <a:pt x="400050" y="231775"/>
                  </a:lnTo>
                  <a:lnTo>
                    <a:pt x="441325" y="266700"/>
                  </a:lnTo>
                  <a:cubicBezTo>
                    <a:pt x="442383" y="317500"/>
                    <a:pt x="443442" y="368300"/>
                    <a:pt x="444500" y="419100"/>
                  </a:cubicBezTo>
                  <a:lnTo>
                    <a:pt x="396875" y="450850"/>
                  </a:lnTo>
                  <a:lnTo>
                    <a:pt x="396875" y="495300"/>
                  </a:lnTo>
                  <a:lnTo>
                    <a:pt x="304800" y="495300"/>
                  </a:lnTo>
                </a:path>
              </a:pathLst>
            </a:custGeom>
            <a:solidFill>
              <a:schemeClr val="tx1"/>
            </a:solidFill>
            <a:ln w="12700">
              <a:noFill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Rectangle 3">
              <a:extLst>
                <a:ext uri="{FF2B5EF4-FFF2-40B4-BE49-F238E27FC236}">
                  <a16:creationId xmlns:a16="http://schemas.microsoft.com/office/drawing/2014/main" id="{CC812F29-FD81-3641-AC8A-C85C2637B9AE}"/>
                </a:ext>
              </a:extLst>
            </p:cNvPr>
            <p:cNvSpPr/>
            <p:nvPr/>
          </p:nvSpPr>
          <p:spPr bwMode="auto">
            <a:xfrm>
              <a:off x="10698247" y="2486025"/>
              <a:ext cx="355436" cy="574676"/>
            </a:xfrm>
            <a:custGeom>
              <a:avLst/>
              <a:gdLst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0 w 301625"/>
                <a:gd name="connsiteY3" fmla="*/ 5492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6350 w 301625"/>
                <a:gd name="connsiteY3" fmla="*/ 3841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3175 w 301625"/>
                <a:gd name="connsiteY3" fmla="*/ 4857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298450 w 301625"/>
                <a:gd name="connsiteY1" fmla="*/ 152400 h 549275"/>
                <a:gd name="connsiteX2" fmla="*/ 301625 w 301625"/>
                <a:gd name="connsiteY2" fmla="*/ 549275 h 549275"/>
                <a:gd name="connsiteX3" fmla="*/ 3175 w 301625"/>
                <a:gd name="connsiteY3" fmla="*/ 485775 h 549275"/>
                <a:gd name="connsiteX4" fmla="*/ 0 w 301625"/>
                <a:gd name="connsiteY4" fmla="*/ 0 h 549275"/>
                <a:gd name="connsiteX0" fmla="*/ 0 w 330226"/>
                <a:gd name="connsiteY0" fmla="*/ 0 h 549275"/>
                <a:gd name="connsiteX1" fmla="*/ 330200 w 330226"/>
                <a:gd name="connsiteY1" fmla="*/ 63500 h 549275"/>
                <a:gd name="connsiteX2" fmla="*/ 301625 w 330226"/>
                <a:gd name="connsiteY2" fmla="*/ 549275 h 549275"/>
                <a:gd name="connsiteX3" fmla="*/ 3175 w 330226"/>
                <a:gd name="connsiteY3" fmla="*/ 485775 h 549275"/>
                <a:gd name="connsiteX4" fmla="*/ 0 w 330226"/>
                <a:gd name="connsiteY4" fmla="*/ 0 h 549275"/>
                <a:gd name="connsiteX0" fmla="*/ 0 w 349944"/>
                <a:gd name="connsiteY0" fmla="*/ 0 h 549275"/>
                <a:gd name="connsiteX1" fmla="*/ 330200 w 349944"/>
                <a:gd name="connsiteY1" fmla="*/ 63500 h 549275"/>
                <a:gd name="connsiteX2" fmla="*/ 311149 w 349944"/>
                <a:gd name="connsiteY2" fmla="*/ 276225 h 549275"/>
                <a:gd name="connsiteX3" fmla="*/ 301625 w 349944"/>
                <a:gd name="connsiteY3" fmla="*/ 549275 h 549275"/>
                <a:gd name="connsiteX4" fmla="*/ 3175 w 349944"/>
                <a:gd name="connsiteY4" fmla="*/ 485775 h 549275"/>
                <a:gd name="connsiteX5" fmla="*/ 0 w 349944"/>
                <a:gd name="connsiteY5" fmla="*/ 0 h 549275"/>
                <a:gd name="connsiteX0" fmla="*/ 0 w 350772"/>
                <a:gd name="connsiteY0" fmla="*/ 0 h 549275"/>
                <a:gd name="connsiteX1" fmla="*/ 330200 w 350772"/>
                <a:gd name="connsiteY1" fmla="*/ 63500 h 549275"/>
                <a:gd name="connsiteX2" fmla="*/ 311149 w 350772"/>
                <a:gd name="connsiteY2" fmla="*/ 276225 h 549275"/>
                <a:gd name="connsiteX3" fmla="*/ 301625 w 350772"/>
                <a:gd name="connsiteY3" fmla="*/ 549275 h 549275"/>
                <a:gd name="connsiteX4" fmla="*/ 3175 w 350772"/>
                <a:gd name="connsiteY4" fmla="*/ 485775 h 549275"/>
                <a:gd name="connsiteX5" fmla="*/ 0 w 350772"/>
                <a:gd name="connsiteY5" fmla="*/ 0 h 549275"/>
                <a:gd name="connsiteX0" fmla="*/ 0 w 358734"/>
                <a:gd name="connsiteY0" fmla="*/ 0 h 549275"/>
                <a:gd name="connsiteX1" fmla="*/ 330200 w 358734"/>
                <a:gd name="connsiteY1" fmla="*/ 63500 h 549275"/>
                <a:gd name="connsiteX2" fmla="*/ 339724 w 358734"/>
                <a:gd name="connsiteY2" fmla="*/ 238125 h 549275"/>
                <a:gd name="connsiteX3" fmla="*/ 301625 w 358734"/>
                <a:gd name="connsiteY3" fmla="*/ 549275 h 549275"/>
                <a:gd name="connsiteX4" fmla="*/ 3175 w 358734"/>
                <a:gd name="connsiteY4" fmla="*/ 485775 h 549275"/>
                <a:gd name="connsiteX5" fmla="*/ 0 w 358734"/>
                <a:gd name="connsiteY5" fmla="*/ 0 h 549275"/>
                <a:gd name="connsiteX0" fmla="*/ 0 w 343868"/>
                <a:gd name="connsiteY0" fmla="*/ 0 h 549275"/>
                <a:gd name="connsiteX1" fmla="*/ 330200 w 343868"/>
                <a:gd name="connsiteY1" fmla="*/ 63500 h 549275"/>
                <a:gd name="connsiteX2" fmla="*/ 339724 w 343868"/>
                <a:gd name="connsiteY2" fmla="*/ 238125 h 549275"/>
                <a:gd name="connsiteX3" fmla="*/ 301625 w 343868"/>
                <a:gd name="connsiteY3" fmla="*/ 549275 h 549275"/>
                <a:gd name="connsiteX4" fmla="*/ 3175 w 343868"/>
                <a:gd name="connsiteY4" fmla="*/ 485775 h 549275"/>
                <a:gd name="connsiteX5" fmla="*/ 0 w 343868"/>
                <a:gd name="connsiteY5" fmla="*/ 0 h 549275"/>
                <a:gd name="connsiteX0" fmla="*/ 0 w 342200"/>
                <a:gd name="connsiteY0" fmla="*/ 0 h 549275"/>
                <a:gd name="connsiteX1" fmla="*/ 330200 w 342200"/>
                <a:gd name="connsiteY1" fmla="*/ 63500 h 549275"/>
                <a:gd name="connsiteX2" fmla="*/ 339724 w 342200"/>
                <a:gd name="connsiteY2" fmla="*/ 238125 h 549275"/>
                <a:gd name="connsiteX3" fmla="*/ 301625 w 342200"/>
                <a:gd name="connsiteY3" fmla="*/ 549275 h 549275"/>
                <a:gd name="connsiteX4" fmla="*/ 3175 w 342200"/>
                <a:gd name="connsiteY4" fmla="*/ 485775 h 549275"/>
                <a:gd name="connsiteX5" fmla="*/ 0 w 342200"/>
                <a:gd name="connsiteY5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1625 w 339724"/>
                <a:gd name="connsiteY3" fmla="*/ 549275 h 549275"/>
                <a:gd name="connsiteX4" fmla="*/ 3175 w 339724"/>
                <a:gd name="connsiteY4" fmla="*/ 485775 h 549275"/>
                <a:gd name="connsiteX5" fmla="*/ 0 w 339724"/>
                <a:gd name="connsiteY5" fmla="*/ 0 h 549275"/>
                <a:gd name="connsiteX0" fmla="*/ 0 w 340929"/>
                <a:gd name="connsiteY0" fmla="*/ 0 h 549275"/>
                <a:gd name="connsiteX1" fmla="*/ 330200 w 340929"/>
                <a:gd name="connsiteY1" fmla="*/ 63500 h 549275"/>
                <a:gd name="connsiteX2" fmla="*/ 339724 w 340929"/>
                <a:gd name="connsiteY2" fmla="*/ 238125 h 549275"/>
                <a:gd name="connsiteX3" fmla="*/ 336549 w 340929"/>
                <a:gd name="connsiteY3" fmla="*/ 406400 h 549275"/>
                <a:gd name="connsiteX4" fmla="*/ 301625 w 340929"/>
                <a:gd name="connsiteY4" fmla="*/ 549275 h 549275"/>
                <a:gd name="connsiteX5" fmla="*/ 3175 w 340929"/>
                <a:gd name="connsiteY5" fmla="*/ 485775 h 549275"/>
                <a:gd name="connsiteX6" fmla="*/ 0 w 340929"/>
                <a:gd name="connsiteY6" fmla="*/ 0 h 549275"/>
                <a:gd name="connsiteX0" fmla="*/ 0 w 339739"/>
                <a:gd name="connsiteY0" fmla="*/ 0 h 549275"/>
                <a:gd name="connsiteX1" fmla="*/ 330200 w 339739"/>
                <a:gd name="connsiteY1" fmla="*/ 63500 h 549275"/>
                <a:gd name="connsiteX2" fmla="*/ 339724 w 339739"/>
                <a:gd name="connsiteY2" fmla="*/ 238125 h 549275"/>
                <a:gd name="connsiteX3" fmla="*/ 282574 w 339739"/>
                <a:gd name="connsiteY3" fmla="*/ 333375 h 549275"/>
                <a:gd name="connsiteX4" fmla="*/ 301625 w 339739"/>
                <a:gd name="connsiteY4" fmla="*/ 549275 h 549275"/>
                <a:gd name="connsiteX5" fmla="*/ 3175 w 339739"/>
                <a:gd name="connsiteY5" fmla="*/ 485775 h 549275"/>
                <a:gd name="connsiteX6" fmla="*/ 0 w 339739"/>
                <a:gd name="connsiteY6" fmla="*/ 0 h 549275"/>
                <a:gd name="connsiteX0" fmla="*/ 0 w 339739"/>
                <a:gd name="connsiteY0" fmla="*/ 0 h 549275"/>
                <a:gd name="connsiteX1" fmla="*/ 330200 w 339739"/>
                <a:gd name="connsiteY1" fmla="*/ 63500 h 549275"/>
                <a:gd name="connsiteX2" fmla="*/ 339724 w 339739"/>
                <a:gd name="connsiteY2" fmla="*/ 238125 h 549275"/>
                <a:gd name="connsiteX3" fmla="*/ 282574 w 339739"/>
                <a:gd name="connsiteY3" fmla="*/ 333375 h 549275"/>
                <a:gd name="connsiteX4" fmla="*/ 301625 w 339739"/>
                <a:gd name="connsiteY4" fmla="*/ 549275 h 549275"/>
                <a:gd name="connsiteX5" fmla="*/ 3175 w 339739"/>
                <a:gd name="connsiteY5" fmla="*/ 485775 h 549275"/>
                <a:gd name="connsiteX6" fmla="*/ 0 w 339739"/>
                <a:gd name="connsiteY6" fmla="*/ 0 h 549275"/>
                <a:gd name="connsiteX0" fmla="*/ 0 w 339735"/>
                <a:gd name="connsiteY0" fmla="*/ 0 h 549275"/>
                <a:gd name="connsiteX1" fmla="*/ 330200 w 339735"/>
                <a:gd name="connsiteY1" fmla="*/ 63500 h 549275"/>
                <a:gd name="connsiteX2" fmla="*/ 339724 w 339735"/>
                <a:gd name="connsiteY2" fmla="*/ 238125 h 549275"/>
                <a:gd name="connsiteX3" fmla="*/ 263524 w 339735"/>
                <a:gd name="connsiteY3" fmla="*/ 260350 h 549275"/>
                <a:gd name="connsiteX4" fmla="*/ 301625 w 339735"/>
                <a:gd name="connsiteY4" fmla="*/ 549275 h 549275"/>
                <a:gd name="connsiteX5" fmla="*/ 3175 w 339735"/>
                <a:gd name="connsiteY5" fmla="*/ 485775 h 549275"/>
                <a:gd name="connsiteX6" fmla="*/ 0 w 339735"/>
                <a:gd name="connsiteY6" fmla="*/ 0 h 549275"/>
                <a:gd name="connsiteX0" fmla="*/ 0 w 339751"/>
                <a:gd name="connsiteY0" fmla="*/ 0 h 549275"/>
                <a:gd name="connsiteX1" fmla="*/ 330200 w 339751"/>
                <a:gd name="connsiteY1" fmla="*/ 63500 h 549275"/>
                <a:gd name="connsiteX2" fmla="*/ 339724 w 339751"/>
                <a:gd name="connsiteY2" fmla="*/ 238125 h 549275"/>
                <a:gd name="connsiteX3" fmla="*/ 304799 w 339751"/>
                <a:gd name="connsiteY3" fmla="*/ 285750 h 549275"/>
                <a:gd name="connsiteX4" fmla="*/ 301625 w 339751"/>
                <a:gd name="connsiteY4" fmla="*/ 549275 h 549275"/>
                <a:gd name="connsiteX5" fmla="*/ 3175 w 339751"/>
                <a:gd name="connsiteY5" fmla="*/ 485775 h 549275"/>
                <a:gd name="connsiteX6" fmla="*/ 0 w 339751"/>
                <a:gd name="connsiteY6" fmla="*/ 0 h 549275"/>
                <a:gd name="connsiteX0" fmla="*/ 0 w 339754"/>
                <a:gd name="connsiteY0" fmla="*/ 0 h 549275"/>
                <a:gd name="connsiteX1" fmla="*/ 330200 w 339754"/>
                <a:gd name="connsiteY1" fmla="*/ 63500 h 549275"/>
                <a:gd name="connsiteX2" fmla="*/ 339724 w 339754"/>
                <a:gd name="connsiteY2" fmla="*/ 238125 h 549275"/>
                <a:gd name="connsiteX3" fmla="*/ 304799 w 339754"/>
                <a:gd name="connsiteY3" fmla="*/ 285750 h 549275"/>
                <a:gd name="connsiteX4" fmla="*/ 301625 w 339754"/>
                <a:gd name="connsiteY4" fmla="*/ 549275 h 549275"/>
                <a:gd name="connsiteX5" fmla="*/ 3175 w 339754"/>
                <a:gd name="connsiteY5" fmla="*/ 485775 h 549275"/>
                <a:gd name="connsiteX6" fmla="*/ 0 w 339754"/>
                <a:gd name="connsiteY6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4799 w 339724"/>
                <a:gd name="connsiteY3" fmla="*/ 285750 h 549275"/>
                <a:gd name="connsiteX4" fmla="*/ 301625 w 339724"/>
                <a:gd name="connsiteY4" fmla="*/ 549275 h 549275"/>
                <a:gd name="connsiteX5" fmla="*/ 3175 w 339724"/>
                <a:gd name="connsiteY5" fmla="*/ 485775 h 549275"/>
                <a:gd name="connsiteX6" fmla="*/ 0 w 339724"/>
                <a:gd name="connsiteY6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4799 w 339724"/>
                <a:gd name="connsiteY3" fmla="*/ 285750 h 549275"/>
                <a:gd name="connsiteX4" fmla="*/ 301625 w 339724"/>
                <a:gd name="connsiteY4" fmla="*/ 549275 h 549275"/>
                <a:gd name="connsiteX5" fmla="*/ 3175 w 339724"/>
                <a:gd name="connsiteY5" fmla="*/ 485775 h 549275"/>
                <a:gd name="connsiteX6" fmla="*/ 0 w 339724"/>
                <a:gd name="connsiteY6" fmla="*/ 0 h 549275"/>
                <a:gd name="connsiteX0" fmla="*/ 0 w 339725"/>
                <a:gd name="connsiteY0" fmla="*/ 0 h 549275"/>
                <a:gd name="connsiteX1" fmla="*/ 339725 w 339725"/>
                <a:gd name="connsiteY1" fmla="*/ 66675 h 549275"/>
                <a:gd name="connsiteX2" fmla="*/ 339724 w 339725"/>
                <a:gd name="connsiteY2" fmla="*/ 238125 h 549275"/>
                <a:gd name="connsiteX3" fmla="*/ 304799 w 339725"/>
                <a:gd name="connsiteY3" fmla="*/ 285750 h 549275"/>
                <a:gd name="connsiteX4" fmla="*/ 301625 w 339725"/>
                <a:gd name="connsiteY4" fmla="*/ 549275 h 549275"/>
                <a:gd name="connsiteX5" fmla="*/ 3175 w 339725"/>
                <a:gd name="connsiteY5" fmla="*/ 485775 h 549275"/>
                <a:gd name="connsiteX6" fmla="*/ 0 w 339725"/>
                <a:gd name="connsiteY6" fmla="*/ 0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725" h="549275">
                  <a:moveTo>
                    <a:pt x="0" y="0"/>
                  </a:moveTo>
                  <a:lnTo>
                    <a:pt x="339725" y="66675"/>
                  </a:lnTo>
                  <a:cubicBezTo>
                    <a:pt x="337608" y="128587"/>
                    <a:pt x="339724" y="192087"/>
                    <a:pt x="339724" y="238125"/>
                  </a:cubicBezTo>
                  <a:cubicBezTo>
                    <a:pt x="324907" y="266700"/>
                    <a:pt x="314324" y="271992"/>
                    <a:pt x="304799" y="285750"/>
                  </a:cubicBezTo>
                  <a:cubicBezTo>
                    <a:pt x="298449" y="337608"/>
                    <a:pt x="306387" y="472546"/>
                    <a:pt x="301625" y="549275"/>
                  </a:cubicBezTo>
                  <a:lnTo>
                    <a:pt x="3175" y="485775"/>
                  </a:lnTo>
                  <a:cubicBezTo>
                    <a:pt x="2117" y="323850"/>
                    <a:pt x="1058" y="161925"/>
                    <a:pt x="0" y="0"/>
                  </a:cubicBezTo>
                  <a:close/>
                </a:path>
              </a:pathLst>
            </a:custGeom>
            <a:solidFill>
              <a:srgbClr val="0078D7"/>
            </a:solidFill>
            <a:ln w="12700">
              <a:noFill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</a:pPr>
              <a:endParaRPr lang="en-US" sz="3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D78F62F-760D-474A-AEC7-695681AC5EC8}"/>
              </a:ext>
            </a:extLst>
          </p:cNvPr>
          <p:cNvGrpSpPr/>
          <p:nvPr/>
        </p:nvGrpSpPr>
        <p:grpSpPr>
          <a:xfrm rot="16200000">
            <a:off x="11813900" y="3432939"/>
            <a:ext cx="553924" cy="703713"/>
            <a:chOff x="10698247" y="2486025"/>
            <a:chExt cx="452353" cy="574676"/>
          </a:xfrm>
        </p:grpSpPr>
        <p:sp>
          <p:nvSpPr>
            <p:cNvPr id="59" name="Freeform 149">
              <a:extLst>
                <a:ext uri="{FF2B5EF4-FFF2-40B4-BE49-F238E27FC236}">
                  <a16:creationId xmlns:a16="http://schemas.microsoft.com/office/drawing/2014/main" id="{755853A5-209D-AA44-A5E8-26EFAA2B1C37}"/>
                </a:ext>
              </a:extLst>
            </p:cNvPr>
            <p:cNvSpPr/>
            <p:nvPr/>
          </p:nvSpPr>
          <p:spPr bwMode="auto">
            <a:xfrm>
              <a:off x="10706100" y="2486025"/>
              <a:ext cx="444500" cy="495300"/>
            </a:xfrm>
            <a:custGeom>
              <a:avLst/>
              <a:gdLst>
                <a:gd name="connsiteX0" fmla="*/ 0 w 425450"/>
                <a:gd name="connsiteY0" fmla="*/ 0 h 495300"/>
                <a:gd name="connsiteX1" fmla="*/ 381000 w 425450"/>
                <a:gd name="connsiteY1" fmla="*/ 0 h 495300"/>
                <a:gd name="connsiteX2" fmla="*/ 381000 w 425450"/>
                <a:gd name="connsiteY2" fmla="*/ 231775 h 495300"/>
                <a:gd name="connsiteX3" fmla="*/ 422275 w 425450"/>
                <a:gd name="connsiteY3" fmla="*/ 266700 h 495300"/>
                <a:gd name="connsiteX4" fmla="*/ 425450 w 425450"/>
                <a:gd name="connsiteY4" fmla="*/ 419100 h 495300"/>
                <a:gd name="connsiteX5" fmla="*/ 377825 w 425450"/>
                <a:gd name="connsiteY5" fmla="*/ 450850 h 495300"/>
                <a:gd name="connsiteX6" fmla="*/ 377825 w 425450"/>
                <a:gd name="connsiteY6" fmla="*/ 495300 h 495300"/>
                <a:gd name="connsiteX7" fmla="*/ 285750 w 425450"/>
                <a:gd name="connsiteY7" fmla="*/ 495300 h 495300"/>
                <a:gd name="connsiteX0" fmla="*/ 0 w 444500"/>
                <a:gd name="connsiteY0" fmla="*/ 3175 h 495300"/>
                <a:gd name="connsiteX1" fmla="*/ 400050 w 444500"/>
                <a:gd name="connsiteY1" fmla="*/ 0 h 495300"/>
                <a:gd name="connsiteX2" fmla="*/ 400050 w 444500"/>
                <a:gd name="connsiteY2" fmla="*/ 231775 h 495300"/>
                <a:gd name="connsiteX3" fmla="*/ 441325 w 444500"/>
                <a:gd name="connsiteY3" fmla="*/ 266700 h 495300"/>
                <a:gd name="connsiteX4" fmla="*/ 444500 w 444500"/>
                <a:gd name="connsiteY4" fmla="*/ 419100 h 495300"/>
                <a:gd name="connsiteX5" fmla="*/ 396875 w 444500"/>
                <a:gd name="connsiteY5" fmla="*/ 450850 h 495300"/>
                <a:gd name="connsiteX6" fmla="*/ 396875 w 444500"/>
                <a:gd name="connsiteY6" fmla="*/ 495300 h 495300"/>
                <a:gd name="connsiteX7" fmla="*/ 304800 w 444500"/>
                <a:gd name="connsiteY7" fmla="*/ 495300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4500" h="495300">
                  <a:moveTo>
                    <a:pt x="0" y="3175"/>
                  </a:moveTo>
                  <a:lnTo>
                    <a:pt x="400050" y="0"/>
                  </a:lnTo>
                  <a:lnTo>
                    <a:pt x="400050" y="231775"/>
                  </a:lnTo>
                  <a:lnTo>
                    <a:pt x="441325" y="266700"/>
                  </a:lnTo>
                  <a:cubicBezTo>
                    <a:pt x="442383" y="317500"/>
                    <a:pt x="443442" y="368300"/>
                    <a:pt x="444500" y="419100"/>
                  </a:cubicBezTo>
                  <a:lnTo>
                    <a:pt x="396875" y="450850"/>
                  </a:lnTo>
                  <a:lnTo>
                    <a:pt x="396875" y="495300"/>
                  </a:lnTo>
                  <a:lnTo>
                    <a:pt x="304800" y="495300"/>
                  </a:lnTo>
                </a:path>
              </a:pathLst>
            </a:custGeom>
            <a:solidFill>
              <a:schemeClr val="tx1"/>
            </a:solidFill>
            <a:ln w="12700">
              <a:noFill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Rectangle 3">
              <a:extLst>
                <a:ext uri="{FF2B5EF4-FFF2-40B4-BE49-F238E27FC236}">
                  <a16:creationId xmlns:a16="http://schemas.microsoft.com/office/drawing/2014/main" id="{C9D04F5F-2CD3-F24B-BE27-45176EB121D8}"/>
                </a:ext>
              </a:extLst>
            </p:cNvPr>
            <p:cNvSpPr/>
            <p:nvPr/>
          </p:nvSpPr>
          <p:spPr bwMode="auto">
            <a:xfrm>
              <a:off x="10698247" y="2486025"/>
              <a:ext cx="355436" cy="574676"/>
            </a:xfrm>
            <a:custGeom>
              <a:avLst/>
              <a:gdLst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0 w 301625"/>
                <a:gd name="connsiteY3" fmla="*/ 5492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6350 w 301625"/>
                <a:gd name="connsiteY3" fmla="*/ 3841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3175 w 301625"/>
                <a:gd name="connsiteY3" fmla="*/ 4857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298450 w 301625"/>
                <a:gd name="connsiteY1" fmla="*/ 152400 h 549275"/>
                <a:gd name="connsiteX2" fmla="*/ 301625 w 301625"/>
                <a:gd name="connsiteY2" fmla="*/ 549275 h 549275"/>
                <a:gd name="connsiteX3" fmla="*/ 3175 w 301625"/>
                <a:gd name="connsiteY3" fmla="*/ 485775 h 549275"/>
                <a:gd name="connsiteX4" fmla="*/ 0 w 301625"/>
                <a:gd name="connsiteY4" fmla="*/ 0 h 549275"/>
                <a:gd name="connsiteX0" fmla="*/ 0 w 330226"/>
                <a:gd name="connsiteY0" fmla="*/ 0 h 549275"/>
                <a:gd name="connsiteX1" fmla="*/ 330200 w 330226"/>
                <a:gd name="connsiteY1" fmla="*/ 63500 h 549275"/>
                <a:gd name="connsiteX2" fmla="*/ 301625 w 330226"/>
                <a:gd name="connsiteY2" fmla="*/ 549275 h 549275"/>
                <a:gd name="connsiteX3" fmla="*/ 3175 w 330226"/>
                <a:gd name="connsiteY3" fmla="*/ 485775 h 549275"/>
                <a:gd name="connsiteX4" fmla="*/ 0 w 330226"/>
                <a:gd name="connsiteY4" fmla="*/ 0 h 549275"/>
                <a:gd name="connsiteX0" fmla="*/ 0 w 349944"/>
                <a:gd name="connsiteY0" fmla="*/ 0 h 549275"/>
                <a:gd name="connsiteX1" fmla="*/ 330200 w 349944"/>
                <a:gd name="connsiteY1" fmla="*/ 63500 h 549275"/>
                <a:gd name="connsiteX2" fmla="*/ 311149 w 349944"/>
                <a:gd name="connsiteY2" fmla="*/ 276225 h 549275"/>
                <a:gd name="connsiteX3" fmla="*/ 301625 w 349944"/>
                <a:gd name="connsiteY3" fmla="*/ 549275 h 549275"/>
                <a:gd name="connsiteX4" fmla="*/ 3175 w 349944"/>
                <a:gd name="connsiteY4" fmla="*/ 485775 h 549275"/>
                <a:gd name="connsiteX5" fmla="*/ 0 w 349944"/>
                <a:gd name="connsiteY5" fmla="*/ 0 h 549275"/>
                <a:gd name="connsiteX0" fmla="*/ 0 w 350772"/>
                <a:gd name="connsiteY0" fmla="*/ 0 h 549275"/>
                <a:gd name="connsiteX1" fmla="*/ 330200 w 350772"/>
                <a:gd name="connsiteY1" fmla="*/ 63500 h 549275"/>
                <a:gd name="connsiteX2" fmla="*/ 311149 w 350772"/>
                <a:gd name="connsiteY2" fmla="*/ 276225 h 549275"/>
                <a:gd name="connsiteX3" fmla="*/ 301625 w 350772"/>
                <a:gd name="connsiteY3" fmla="*/ 549275 h 549275"/>
                <a:gd name="connsiteX4" fmla="*/ 3175 w 350772"/>
                <a:gd name="connsiteY4" fmla="*/ 485775 h 549275"/>
                <a:gd name="connsiteX5" fmla="*/ 0 w 350772"/>
                <a:gd name="connsiteY5" fmla="*/ 0 h 549275"/>
                <a:gd name="connsiteX0" fmla="*/ 0 w 358734"/>
                <a:gd name="connsiteY0" fmla="*/ 0 h 549275"/>
                <a:gd name="connsiteX1" fmla="*/ 330200 w 358734"/>
                <a:gd name="connsiteY1" fmla="*/ 63500 h 549275"/>
                <a:gd name="connsiteX2" fmla="*/ 339724 w 358734"/>
                <a:gd name="connsiteY2" fmla="*/ 238125 h 549275"/>
                <a:gd name="connsiteX3" fmla="*/ 301625 w 358734"/>
                <a:gd name="connsiteY3" fmla="*/ 549275 h 549275"/>
                <a:gd name="connsiteX4" fmla="*/ 3175 w 358734"/>
                <a:gd name="connsiteY4" fmla="*/ 485775 h 549275"/>
                <a:gd name="connsiteX5" fmla="*/ 0 w 358734"/>
                <a:gd name="connsiteY5" fmla="*/ 0 h 549275"/>
                <a:gd name="connsiteX0" fmla="*/ 0 w 343868"/>
                <a:gd name="connsiteY0" fmla="*/ 0 h 549275"/>
                <a:gd name="connsiteX1" fmla="*/ 330200 w 343868"/>
                <a:gd name="connsiteY1" fmla="*/ 63500 h 549275"/>
                <a:gd name="connsiteX2" fmla="*/ 339724 w 343868"/>
                <a:gd name="connsiteY2" fmla="*/ 238125 h 549275"/>
                <a:gd name="connsiteX3" fmla="*/ 301625 w 343868"/>
                <a:gd name="connsiteY3" fmla="*/ 549275 h 549275"/>
                <a:gd name="connsiteX4" fmla="*/ 3175 w 343868"/>
                <a:gd name="connsiteY4" fmla="*/ 485775 h 549275"/>
                <a:gd name="connsiteX5" fmla="*/ 0 w 343868"/>
                <a:gd name="connsiteY5" fmla="*/ 0 h 549275"/>
                <a:gd name="connsiteX0" fmla="*/ 0 w 342200"/>
                <a:gd name="connsiteY0" fmla="*/ 0 h 549275"/>
                <a:gd name="connsiteX1" fmla="*/ 330200 w 342200"/>
                <a:gd name="connsiteY1" fmla="*/ 63500 h 549275"/>
                <a:gd name="connsiteX2" fmla="*/ 339724 w 342200"/>
                <a:gd name="connsiteY2" fmla="*/ 238125 h 549275"/>
                <a:gd name="connsiteX3" fmla="*/ 301625 w 342200"/>
                <a:gd name="connsiteY3" fmla="*/ 549275 h 549275"/>
                <a:gd name="connsiteX4" fmla="*/ 3175 w 342200"/>
                <a:gd name="connsiteY4" fmla="*/ 485775 h 549275"/>
                <a:gd name="connsiteX5" fmla="*/ 0 w 342200"/>
                <a:gd name="connsiteY5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1625 w 339724"/>
                <a:gd name="connsiteY3" fmla="*/ 549275 h 549275"/>
                <a:gd name="connsiteX4" fmla="*/ 3175 w 339724"/>
                <a:gd name="connsiteY4" fmla="*/ 485775 h 549275"/>
                <a:gd name="connsiteX5" fmla="*/ 0 w 339724"/>
                <a:gd name="connsiteY5" fmla="*/ 0 h 549275"/>
                <a:gd name="connsiteX0" fmla="*/ 0 w 340929"/>
                <a:gd name="connsiteY0" fmla="*/ 0 h 549275"/>
                <a:gd name="connsiteX1" fmla="*/ 330200 w 340929"/>
                <a:gd name="connsiteY1" fmla="*/ 63500 h 549275"/>
                <a:gd name="connsiteX2" fmla="*/ 339724 w 340929"/>
                <a:gd name="connsiteY2" fmla="*/ 238125 h 549275"/>
                <a:gd name="connsiteX3" fmla="*/ 336549 w 340929"/>
                <a:gd name="connsiteY3" fmla="*/ 406400 h 549275"/>
                <a:gd name="connsiteX4" fmla="*/ 301625 w 340929"/>
                <a:gd name="connsiteY4" fmla="*/ 549275 h 549275"/>
                <a:gd name="connsiteX5" fmla="*/ 3175 w 340929"/>
                <a:gd name="connsiteY5" fmla="*/ 485775 h 549275"/>
                <a:gd name="connsiteX6" fmla="*/ 0 w 340929"/>
                <a:gd name="connsiteY6" fmla="*/ 0 h 549275"/>
                <a:gd name="connsiteX0" fmla="*/ 0 w 339739"/>
                <a:gd name="connsiteY0" fmla="*/ 0 h 549275"/>
                <a:gd name="connsiteX1" fmla="*/ 330200 w 339739"/>
                <a:gd name="connsiteY1" fmla="*/ 63500 h 549275"/>
                <a:gd name="connsiteX2" fmla="*/ 339724 w 339739"/>
                <a:gd name="connsiteY2" fmla="*/ 238125 h 549275"/>
                <a:gd name="connsiteX3" fmla="*/ 282574 w 339739"/>
                <a:gd name="connsiteY3" fmla="*/ 333375 h 549275"/>
                <a:gd name="connsiteX4" fmla="*/ 301625 w 339739"/>
                <a:gd name="connsiteY4" fmla="*/ 549275 h 549275"/>
                <a:gd name="connsiteX5" fmla="*/ 3175 w 339739"/>
                <a:gd name="connsiteY5" fmla="*/ 485775 h 549275"/>
                <a:gd name="connsiteX6" fmla="*/ 0 w 339739"/>
                <a:gd name="connsiteY6" fmla="*/ 0 h 549275"/>
                <a:gd name="connsiteX0" fmla="*/ 0 w 339739"/>
                <a:gd name="connsiteY0" fmla="*/ 0 h 549275"/>
                <a:gd name="connsiteX1" fmla="*/ 330200 w 339739"/>
                <a:gd name="connsiteY1" fmla="*/ 63500 h 549275"/>
                <a:gd name="connsiteX2" fmla="*/ 339724 w 339739"/>
                <a:gd name="connsiteY2" fmla="*/ 238125 h 549275"/>
                <a:gd name="connsiteX3" fmla="*/ 282574 w 339739"/>
                <a:gd name="connsiteY3" fmla="*/ 333375 h 549275"/>
                <a:gd name="connsiteX4" fmla="*/ 301625 w 339739"/>
                <a:gd name="connsiteY4" fmla="*/ 549275 h 549275"/>
                <a:gd name="connsiteX5" fmla="*/ 3175 w 339739"/>
                <a:gd name="connsiteY5" fmla="*/ 485775 h 549275"/>
                <a:gd name="connsiteX6" fmla="*/ 0 w 339739"/>
                <a:gd name="connsiteY6" fmla="*/ 0 h 549275"/>
                <a:gd name="connsiteX0" fmla="*/ 0 w 339735"/>
                <a:gd name="connsiteY0" fmla="*/ 0 h 549275"/>
                <a:gd name="connsiteX1" fmla="*/ 330200 w 339735"/>
                <a:gd name="connsiteY1" fmla="*/ 63500 h 549275"/>
                <a:gd name="connsiteX2" fmla="*/ 339724 w 339735"/>
                <a:gd name="connsiteY2" fmla="*/ 238125 h 549275"/>
                <a:gd name="connsiteX3" fmla="*/ 263524 w 339735"/>
                <a:gd name="connsiteY3" fmla="*/ 260350 h 549275"/>
                <a:gd name="connsiteX4" fmla="*/ 301625 w 339735"/>
                <a:gd name="connsiteY4" fmla="*/ 549275 h 549275"/>
                <a:gd name="connsiteX5" fmla="*/ 3175 w 339735"/>
                <a:gd name="connsiteY5" fmla="*/ 485775 h 549275"/>
                <a:gd name="connsiteX6" fmla="*/ 0 w 339735"/>
                <a:gd name="connsiteY6" fmla="*/ 0 h 549275"/>
                <a:gd name="connsiteX0" fmla="*/ 0 w 339751"/>
                <a:gd name="connsiteY0" fmla="*/ 0 h 549275"/>
                <a:gd name="connsiteX1" fmla="*/ 330200 w 339751"/>
                <a:gd name="connsiteY1" fmla="*/ 63500 h 549275"/>
                <a:gd name="connsiteX2" fmla="*/ 339724 w 339751"/>
                <a:gd name="connsiteY2" fmla="*/ 238125 h 549275"/>
                <a:gd name="connsiteX3" fmla="*/ 304799 w 339751"/>
                <a:gd name="connsiteY3" fmla="*/ 285750 h 549275"/>
                <a:gd name="connsiteX4" fmla="*/ 301625 w 339751"/>
                <a:gd name="connsiteY4" fmla="*/ 549275 h 549275"/>
                <a:gd name="connsiteX5" fmla="*/ 3175 w 339751"/>
                <a:gd name="connsiteY5" fmla="*/ 485775 h 549275"/>
                <a:gd name="connsiteX6" fmla="*/ 0 w 339751"/>
                <a:gd name="connsiteY6" fmla="*/ 0 h 549275"/>
                <a:gd name="connsiteX0" fmla="*/ 0 w 339754"/>
                <a:gd name="connsiteY0" fmla="*/ 0 h 549275"/>
                <a:gd name="connsiteX1" fmla="*/ 330200 w 339754"/>
                <a:gd name="connsiteY1" fmla="*/ 63500 h 549275"/>
                <a:gd name="connsiteX2" fmla="*/ 339724 w 339754"/>
                <a:gd name="connsiteY2" fmla="*/ 238125 h 549275"/>
                <a:gd name="connsiteX3" fmla="*/ 304799 w 339754"/>
                <a:gd name="connsiteY3" fmla="*/ 285750 h 549275"/>
                <a:gd name="connsiteX4" fmla="*/ 301625 w 339754"/>
                <a:gd name="connsiteY4" fmla="*/ 549275 h 549275"/>
                <a:gd name="connsiteX5" fmla="*/ 3175 w 339754"/>
                <a:gd name="connsiteY5" fmla="*/ 485775 h 549275"/>
                <a:gd name="connsiteX6" fmla="*/ 0 w 339754"/>
                <a:gd name="connsiteY6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4799 w 339724"/>
                <a:gd name="connsiteY3" fmla="*/ 285750 h 549275"/>
                <a:gd name="connsiteX4" fmla="*/ 301625 w 339724"/>
                <a:gd name="connsiteY4" fmla="*/ 549275 h 549275"/>
                <a:gd name="connsiteX5" fmla="*/ 3175 w 339724"/>
                <a:gd name="connsiteY5" fmla="*/ 485775 h 549275"/>
                <a:gd name="connsiteX6" fmla="*/ 0 w 339724"/>
                <a:gd name="connsiteY6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4799 w 339724"/>
                <a:gd name="connsiteY3" fmla="*/ 285750 h 549275"/>
                <a:gd name="connsiteX4" fmla="*/ 301625 w 339724"/>
                <a:gd name="connsiteY4" fmla="*/ 549275 h 549275"/>
                <a:gd name="connsiteX5" fmla="*/ 3175 w 339724"/>
                <a:gd name="connsiteY5" fmla="*/ 485775 h 549275"/>
                <a:gd name="connsiteX6" fmla="*/ 0 w 339724"/>
                <a:gd name="connsiteY6" fmla="*/ 0 h 549275"/>
                <a:gd name="connsiteX0" fmla="*/ 0 w 339725"/>
                <a:gd name="connsiteY0" fmla="*/ 0 h 549275"/>
                <a:gd name="connsiteX1" fmla="*/ 339725 w 339725"/>
                <a:gd name="connsiteY1" fmla="*/ 66675 h 549275"/>
                <a:gd name="connsiteX2" fmla="*/ 339724 w 339725"/>
                <a:gd name="connsiteY2" fmla="*/ 238125 h 549275"/>
                <a:gd name="connsiteX3" fmla="*/ 304799 w 339725"/>
                <a:gd name="connsiteY3" fmla="*/ 285750 h 549275"/>
                <a:gd name="connsiteX4" fmla="*/ 301625 w 339725"/>
                <a:gd name="connsiteY4" fmla="*/ 549275 h 549275"/>
                <a:gd name="connsiteX5" fmla="*/ 3175 w 339725"/>
                <a:gd name="connsiteY5" fmla="*/ 485775 h 549275"/>
                <a:gd name="connsiteX6" fmla="*/ 0 w 339725"/>
                <a:gd name="connsiteY6" fmla="*/ 0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725" h="549275">
                  <a:moveTo>
                    <a:pt x="0" y="0"/>
                  </a:moveTo>
                  <a:lnTo>
                    <a:pt x="339725" y="66675"/>
                  </a:lnTo>
                  <a:cubicBezTo>
                    <a:pt x="337608" y="128587"/>
                    <a:pt x="339724" y="192087"/>
                    <a:pt x="339724" y="238125"/>
                  </a:cubicBezTo>
                  <a:cubicBezTo>
                    <a:pt x="324907" y="266700"/>
                    <a:pt x="314324" y="271992"/>
                    <a:pt x="304799" y="285750"/>
                  </a:cubicBezTo>
                  <a:cubicBezTo>
                    <a:pt x="298449" y="337608"/>
                    <a:pt x="306387" y="472546"/>
                    <a:pt x="301625" y="549275"/>
                  </a:cubicBezTo>
                  <a:lnTo>
                    <a:pt x="3175" y="485775"/>
                  </a:lnTo>
                  <a:cubicBezTo>
                    <a:pt x="2117" y="323850"/>
                    <a:pt x="1058" y="161925"/>
                    <a:pt x="0" y="0"/>
                  </a:cubicBezTo>
                  <a:close/>
                </a:path>
              </a:pathLst>
            </a:custGeom>
            <a:solidFill>
              <a:srgbClr val="0078D7"/>
            </a:solidFill>
            <a:ln w="12700">
              <a:noFill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</a:pPr>
              <a:endParaRPr lang="en-US" sz="3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AA3CB28-1BC2-674D-82E1-E05A03D8632D}"/>
              </a:ext>
            </a:extLst>
          </p:cNvPr>
          <p:cNvGrpSpPr/>
          <p:nvPr/>
        </p:nvGrpSpPr>
        <p:grpSpPr>
          <a:xfrm rot="16200000">
            <a:off x="12724557" y="3432939"/>
            <a:ext cx="553924" cy="703713"/>
            <a:chOff x="10698247" y="2486025"/>
            <a:chExt cx="452353" cy="574676"/>
          </a:xfrm>
        </p:grpSpPr>
        <p:sp>
          <p:nvSpPr>
            <p:cNvPr id="62" name="Freeform 149">
              <a:extLst>
                <a:ext uri="{FF2B5EF4-FFF2-40B4-BE49-F238E27FC236}">
                  <a16:creationId xmlns:a16="http://schemas.microsoft.com/office/drawing/2014/main" id="{B6D333ED-2489-C24A-AD82-1ECD783823AE}"/>
                </a:ext>
              </a:extLst>
            </p:cNvPr>
            <p:cNvSpPr/>
            <p:nvPr/>
          </p:nvSpPr>
          <p:spPr bwMode="auto">
            <a:xfrm>
              <a:off x="10706100" y="2486025"/>
              <a:ext cx="444500" cy="495300"/>
            </a:xfrm>
            <a:custGeom>
              <a:avLst/>
              <a:gdLst>
                <a:gd name="connsiteX0" fmla="*/ 0 w 425450"/>
                <a:gd name="connsiteY0" fmla="*/ 0 h 495300"/>
                <a:gd name="connsiteX1" fmla="*/ 381000 w 425450"/>
                <a:gd name="connsiteY1" fmla="*/ 0 h 495300"/>
                <a:gd name="connsiteX2" fmla="*/ 381000 w 425450"/>
                <a:gd name="connsiteY2" fmla="*/ 231775 h 495300"/>
                <a:gd name="connsiteX3" fmla="*/ 422275 w 425450"/>
                <a:gd name="connsiteY3" fmla="*/ 266700 h 495300"/>
                <a:gd name="connsiteX4" fmla="*/ 425450 w 425450"/>
                <a:gd name="connsiteY4" fmla="*/ 419100 h 495300"/>
                <a:gd name="connsiteX5" fmla="*/ 377825 w 425450"/>
                <a:gd name="connsiteY5" fmla="*/ 450850 h 495300"/>
                <a:gd name="connsiteX6" fmla="*/ 377825 w 425450"/>
                <a:gd name="connsiteY6" fmla="*/ 495300 h 495300"/>
                <a:gd name="connsiteX7" fmla="*/ 285750 w 425450"/>
                <a:gd name="connsiteY7" fmla="*/ 495300 h 495300"/>
                <a:gd name="connsiteX0" fmla="*/ 0 w 444500"/>
                <a:gd name="connsiteY0" fmla="*/ 3175 h 495300"/>
                <a:gd name="connsiteX1" fmla="*/ 400050 w 444500"/>
                <a:gd name="connsiteY1" fmla="*/ 0 h 495300"/>
                <a:gd name="connsiteX2" fmla="*/ 400050 w 444500"/>
                <a:gd name="connsiteY2" fmla="*/ 231775 h 495300"/>
                <a:gd name="connsiteX3" fmla="*/ 441325 w 444500"/>
                <a:gd name="connsiteY3" fmla="*/ 266700 h 495300"/>
                <a:gd name="connsiteX4" fmla="*/ 444500 w 444500"/>
                <a:gd name="connsiteY4" fmla="*/ 419100 h 495300"/>
                <a:gd name="connsiteX5" fmla="*/ 396875 w 444500"/>
                <a:gd name="connsiteY5" fmla="*/ 450850 h 495300"/>
                <a:gd name="connsiteX6" fmla="*/ 396875 w 444500"/>
                <a:gd name="connsiteY6" fmla="*/ 495300 h 495300"/>
                <a:gd name="connsiteX7" fmla="*/ 304800 w 444500"/>
                <a:gd name="connsiteY7" fmla="*/ 495300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4500" h="495300">
                  <a:moveTo>
                    <a:pt x="0" y="3175"/>
                  </a:moveTo>
                  <a:lnTo>
                    <a:pt x="400050" y="0"/>
                  </a:lnTo>
                  <a:lnTo>
                    <a:pt x="400050" y="231775"/>
                  </a:lnTo>
                  <a:lnTo>
                    <a:pt x="441325" y="266700"/>
                  </a:lnTo>
                  <a:cubicBezTo>
                    <a:pt x="442383" y="317500"/>
                    <a:pt x="443442" y="368300"/>
                    <a:pt x="444500" y="419100"/>
                  </a:cubicBezTo>
                  <a:lnTo>
                    <a:pt x="396875" y="450850"/>
                  </a:lnTo>
                  <a:lnTo>
                    <a:pt x="396875" y="495300"/>
                  </a:lnTo>
                  <a:lnTo>
                    <a:pt x="304800" y="495300"/>
                  </a:lnTo>
                </a:path>
              </a:pathLst>
            </a:custGeom>
            <a:solidFill>
              <a:schemeClr val="tx1"/>
            </a:solidFill>
            <a:ln w="12700">
              <a:noFill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Rectangle 3">
              <a:extLst>
                <a:ext uri="{FF2B5EF4-FFF2-40B4-BE49-F238E27FC236}">
                  <a16:creationId xmlns:a16="http://schemas.microsoft.com/office/drawing/2014/main" id="{073777E4-C200-ED41-B561-56B8FD01312E}"/>
                </a:ext>
              </a:extLst>
            </p:cNvPr>
            <p:cNvSpPr/>
            <p:nvPr/>
          </p:nvSpPr>
          <p:spPr bwMode="auto">
            <a:xfrm>
              <a:off x="10698247" y="2486025"/>
              <a:ext cx="355436" cy="574676"/>
            </a:xfrm>
            <a:custGeom>
              <a:avLst/>
              <a:gdLst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0 w 301625"/>
                <a:gd name="connsiteY3" fmla="*/ 5492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6350 w 301625"/>
                <a:gd name="connsiteY3" fmla="*/ 3841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3175 w 301625"/>
                <a:gd name="connsiteY3" fmla="*/ 4857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298450 w 301625"/>
                <a:gd name="connsiteY1" fmla="*/ 152400 h 549275"/>
                <a:gd name="connsiteX2" fmla="*/ 301625 w 301625"/>
                <a:gd name="connsiteY2" fmla="*/ 549275 h 549275"/>
                <a:gd name="connsiteX3" fmla="*/ 3175 w 301625"/>
                <a:gd name="connsiteY3" fmla="*/ 485775 h 549275"/>
                <a:gd name="connsiteX4" fmla="*/ 0 w 301625"/>
                <a:gd name="connsiteY4" fmla="*/ 0 h 549275"/>
                <a:gd name="connsiteX0" fmla="*/ 0 w 330226"/>
                <a:gd name="connsiteY0" fmla="*/ 0 h 549275"/>
                <a:gd name="connsiteX1" fmla="*/ 330200 w 330226"/>
                <a:gd name="connsiteY1" fmla="*/ 63500 h 549275"/>
                <a:gd name="connsiteX2" fmla="*/ 301625 w 330226"/>
                <a:gd name="connsiteY2" fmla="*/ 549275 h 549275"/>
                <a:gd name="connsiteX3" fmla="*/ 3175 w 330226"/>
                <a:gd name="connsiteY3" fmla="*/ 485775 h 549275"/>
                <a:gd name="connsiteX4" fmla="*/ 0 w 330226"/>
                <a:gd name="connsiteY4" fmla="*/ 0 h 549275"/>
                <a:gd name="connsiteX0" fmla="*/ 0 w 349944"/>
                <a:gd name="connsiteY0" fmla="*/ 0 h 549275"/>
                <a:gd name="connsiteX1" fmla="*/ 330200 w 349944"/>
                <a:gd name="connsiteY1" fmla="*/ 63500 h 549275"/>
                <a:gd name="connsiteX2" fmla="*/ 311149 w 349944"/>
                <a:gd name="connsiteY2" fmla="*/ 276225 h 549275"/>
                <a:gd name="connsiteX3" fmla="*/ 301625 w 349944"/>
                <a:gd name="connsiteY3" fmla="*/ 549275 h 549275"/>
                <a:gd name="connsiteX4" fmla="*/ 3175 w 349944"/>
                <a:gd name="connsiteY4" fmla="*/ 485775 h 549275"/>
                <a:gd name="connsiteX5" fmla="*/ 0 w 349944"/>
                <a:gd name="connsiteY5" fmla="*/ 0 h 549275"/>
                <a:gd name="connsiteX0" fmla="*/ 0 w 350772"/>
                <a:gd name="connsiteY0" fmla="*/ 0 h 549275"/>
                <a:gd name="connsiteX1" fmla="*/ 330200 w 350772"/>
                <a:gd name="connsiteY1" fmla="*/ 63500 h 549275"/>
                <a:gd name="connsiteX2" fmla="*/ 311149 w 350772"/>
                <a:gd name="connsiteY2" fmla="*/ 276225 h 549275"/>
                <a:gd name="connsiteX3" fmla="*/ 301625 w 350772"/>
                <a:gd name="connsiteY3" fmla="*/ 549275 h 549275"/>
                <a:gd name="connsiteX4" fmla="*/ 3175 w 350772"/>
                <a:gd name="connsiteY4" fmla="*/ 485775 h 549275"/>
                <a:gd name="connsiteX5" fmla="*/ 0 w 350772"/>
                <a:gd name="connsiteY5" fmla="*/ 0 h 549275"/>
                <a:gd name="connsiteX0" fmla="*/ 0 w 358734"/>
                <a:gd name="connsiteY0" fmla="*/ 0 h 549275"/>
                <a:gd name="connsiteX1" fmla="*/ 330200 w 358734"/>
                <a:gd name="connsiteY1" fmla="*/ 63500 h 549275"/>
                <a:gd name="connsiteX2" fmla="*/ 339724 w 358734"/>
                <a:gd name="connsiteY2" fmla="*/ 238125 h 549275"/>
                <a:gd name="connsiteX3" fmla="*/ 301625 w 358734"/>
                <a:gd name="connsiteY3" fmla="*/ 549275 h 549275"/>
                <a:gd name="connsiteX4" fmla="*/ 3175 w 358734"/>
                <a:gd name="connsiteY4" fmla="*/ 485775 h 549275"/>
                <a:gd name="connsiteX5" fmla="*/ 0 w 358734"/>
                <a:gd name="connsiteY5" fmla="*/ 0 h 549275"/>
                <a:gd name="connsiteX0" fmla="*/ 0 w 343868"/>
                <a:gd name="connsiteY0" fmla="*/ 0 h 549275"/>
                <a:gd name="connsiteX1" fmla="*/ 330200 w 343868"/>
                <a:gd name="connsiteY1" fmla="*/ 63500 h 549275"/>
                <a:gd name="connsiteX2" fmla="*/ 339724 w 343868"/>
                <a:gd name="connsiteY2" fmla="*/ 238125 h 549275"/>
                <a:gd name="connsiteX3" fmla="*/ 301625 w 343868"/>
                <a:gd name="connsiteY3" fmla="*/ 549275 h 549275"/>
                <a:gd name="connsiteX4" fmla="*/ 3175 w 343868"/>
                <a:gd name="connsiteY4" fmla="*/ 485775 h 549275"/>
                <a:gd name="connsiteX5" fmla="*/ 0 w 343868"/>
                <a:gd name="connsiteY5" fmla="*/ 0 h 549275"/>
                <a:gd name="connsiteX0" fmla="*/ 0 w 342200"/>
                <a:gd name="connsiteY0" fmla="*/ 0 h 549275"/>
                <a:gd name="connsiteX1" fmla="*/ 330200 w 342200"/>
                <a:gd name="connsiteY1" fmla="*/ 63500 h 549275"/>
                <a:gd name="connsiteX2" fmla="*/ 339724 w 342200"/>
                <a:gd name="connsiteY2" fmla="*/ 238125 h 549275"/>
                <a:gd name="connsiteX3" fmla="*/ 301625 w 342200"/>
                <a:gd name="connsiteY3" fmla="*/ 549275 h 549275"/>
                <a:gd name="connsiteX4" fmla="*/ 3175 w 342200"/>
                <a:gd name="connsiteY4" fmla="*/ 485775 h 549275"/>
                <a:gd name="connsiteX5" fmla="*/ 0 w 342200"/>
                <a:gd name="connsiteY5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1625 w 339724"/>
                <a:gd name="connsiteY3" fmla="*/ 549275 h 549275"/>
                <a:gd name="connsiteX4" fmla="*/ 3175 w 339724"/>
                <a:gd name="connsiteY4" fmla="*/ 485775 h 549275"/>
                <a:gd name="connsiteX5" fmla="*/ 0 w 339724"/>
                <a:gd name="connsiteY5" fmla="*/ 0 h 549275"/>
                <a:gd name="connsiteX0" fmla="*/ 0 w 340929"/>
                <a:gd name="connsiteY0" fmla="*/ 0 h 549275"/>
                <a:gd name="connsiteX1" fmla="*/ 330200 w 340929"/>
                <a:gd name="connsiteY1" fmla="*/ 63500 h 549275"/>
                <a:gd name="connsiteX2" fmla="*/ 339724 w 340929"/>
                <a:gd name="connsiteY2" fmla="*/ 238125 h 549275"/>
                <a:gd name="connsiteX3" fmla="*/ 336549 w 340929"/>
                <a:gd name="connsiteY3" fmla="*/ 406400 h 549275"/>
                <a:gd name="connsiteX4" fmla="*/ 301625 w 340929"/>
                <a:gd name="connsiteY4" fmla="*/ 549275 h 549275"/>
                <a:gd name="connsiteX5" fmla="*/ 3175 w 340929"/>
                <a:gd name="connsiteY5" fmla="*/ 485775 h 549275"/>
                <a:gd name="connsiteX6" fmla="*/ 0 w 340929"/>
                <a:gd name="connsiteY6" fmla="*/ 0 h 549275"/>
                <a:gd name="connsiteX0" fmla="*/ 0 w 339739"/>
                <a:gd name="connsiteY0" fmla="*/ 0 h 549275"/>
                <a:gd name="connsiteX1" fmla="*/ 330200 w 339739"/>
                <a:gd name="connsiteY1" fmla="*/ 63500 h 549275"/>
                <a:gd name="connsiteX2" fmla="*/ 339724 w 339739"/>
                <a:gd name="connsiteY2" fmla="*/ 238125 h 549275"/>
                <a:gd name="connsiteX3" fmla="*/ 282574 w 339739"/>
                <a:gd name="connsiteY3" fmla="*/ 333375 h 549275"/>
                <a:gd name="connsiteX4" fmla="*/ 301625 w 339739"/>
                <a:gd name="connsiteY4" fmla="*/ 549275 h 549275"/>
                <a:gd name="connsiteX5" fmla="*/ 3175 w 339739"/>
                <a:gd name="connsiteY5" fmla="*/ 485775 h 549275"/>
                <a:gd name="connsiteX6" fmla="*/ 0 w 339739"/>
                <a:gd name="connsiteY6" fmla="*/ 0 h 549275"/>
                <a:gd name="connsiteX0" fmla="*/ 0 w 339739"/>
                <a:gd name="connsiteY0" fmla="*/ 0 h 549275"/>
                <a:gd name="connsiteX1" fmla="*/ 330200 w 339739"/>
                <a:gd name="connsiteY1" fmla="*/ 63500 h 549275"/>
                <a:gd name="connsiteX2" fmla="*/ 339724 w 339739"/>
                <a:gd name="connsiteY2" fmla="*/ 238125 h 549275"/>
                <a:gd name="connsiteX3" fmla="*/ 282574 w 339739"/>
                <a:gd name="connsiteY3" fmla="*/ 333375 h 549275"/>
                <a:gd name="connsiteX4" fmla="*/ 301625 w 339739"/>
                <a:gd name="connsiteY4" fmla="*/ 549275 h 549275"/>
                <a:gd name="connsiteX5" fmla="*/ 3175 w 339739"/>
                <a:gd name="connsiteY5" fmla="*/ 485775 h 549275"/>
                <a:gd name="connsiteX6" fmla="*/ 0 w 339739"/>
                <a:gd name="connsiteY6" fmla="*/ 0 h 549275"/>
                <a:gd name="connsiteX0" fmla="*/ 0 w 339735"/>
                <a:gd name="connsiteY0" fmla="*/ 0 h 549275"/>
                <a:gd name="connsiteX1" fmla="*/ 330200 w 339735"/>
                <a:gd name="connsiteY1" fmla="*/ 63500 h 549275"/>
                <a:gd name="connsiteX2" fmla="*/ 339724 w 339735"/>
                <a:gd name="connsiteY2" fmla="*/ 238125 h 549275"/>
                <a:gd name="connsiteX3" fmla="*/ 263524 w 339735"/>
                <a:gd name="connsiteY3" fmla="*/ 260350 h 549275"/>
                <a:gd name="connsiteX4" fmla="*/ 301625 w 339735"/>
                <a:gd name="connsiteY4" fmla="*/ 549275 h 549275"/>
                <a:gd name="connsiteX5" fmla="*/ 3175 w 339735"/>
                <a:gd name="connsiteY5" fmla="*/ 485775 h 549275"/>
                <a:gd name="connsiteX6" fmla="*/ 0 w 339735"/>
                <a:gd name="connsiteY6" fmla="*/ 0 h 549275"/>
                <a:gd name="connsiteX0" fmla="*/ 0 w 339751"/>
                <a:gd name="connsiteY0" fmla="*/ 0 h 549275"/>
                <a:gd name="connsiteX1" fmla="*/ 330200 w 339751"/>
                <a:gd name="connsiteY1" fmla="*/ 63500 h 549275"/>
                <a:gd name="connsiteX2" fmla="*/ 339724 w 339751"/>
                <a:gd name="connsiteY2" fmla="*/ 238125 h 549275"/>
                <a:gd name="connsiteX3" fmla="*/ 304799 w 339751"/>
                <a:gd name="connsiteY3" fmla="*/ 285750 h 549275"/>
                <a:gd name="connsiteX4" fmla="*/ 301625 w 339751"/>
                <a:gd name="connsiteY4" fmla="*/ 549275 h 549275"/>
                <a:gd name="connsiteX5" fmla="*/ 3175 w 339751"/>
                <a:gd name="connsiteY5" fmla="*/ 485775 h 549275"/>
                <a:gd name="connsiteX6" fmla="*/ 0 w 339751"/>
                <a:gd name="connsiteY6" fmla="*/ 0 h 549275"/>
                <a:gd name="connsiteX0" fmla="*/ 0 w 339754"/>
                <a:gd name="connsiteY0" fmla="*/ 0 h 549275"/>
                <a:gd name="connsiteX1" fmla="*/ 330200 w 339754"/>
                <a:gd name="connsiteY1" fmla="*/ 63500 h 549275"/>
                <a:gd name="connsiteX2" fmla="*/ 339724 w 339754"/>
                <a:gd name="connsiteY2" fmla="*/ 238125 h 549275"/>
                <a:gd name="connsiteX3" fmla="*/ 304799 w 339754"/>
                <a:gd name="connsiteY3" fmla="*/ 285750 h 549275"/>
                <a:gd name="connsiteX4" fmla="*/ 301625 w 339754"/>
                <a:gd name="connsiteY4" fmla="*/ 549275 h 549275"/>
                <a:gd name="connsiteX5" fmla="*/ 3175 w 339754"/>
                <a:gd name="connsiteY5" fmla="*/ 485775 h 549275"/>
                <a:gd name="connsiteX6" fmla="*/ 0 w 339754"/>
                <a:gd name="connsiteY6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4799 w 339724"/>
                <a:gd name="connsiteY3" fmla="*/ 285750 h 549275"/>
                <a:gd name="connsiteX4" fmla="*/ 301625 w 339724"/>
                <a:gd name="connsiteY4" fmla="*/ 549275 h 549275"/>
                <a:gd name="connsiteX5" fmla="*/ 3175 w 339724"/>
                <a:gd name="connsiteY5" fmla="*/ 485775 h 549275"/>
                <a:gd name="connsiteX6" fmla="*/ 0 w 339724"/>
                <a:gd name="connsiteY6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4799 w 339724"/>
                <a:gd name="connsiteY3" fmla="*/ 285750 h 549275"/>
                <a:gd name="connsiteX4" fmla="*/ 301625 w 339724"/>
                <a:gd name="connsiteY4" fmla="*/ 549275 h 549275"/>
                <a:gd name="connsiteX5" fmla="*/ 3175 w 339724"/>
                <a:gd name="connsiteY5" fmla="*/ 485775 h 549275"/>
                <a:gd name="connsiteX6" fmla="*/ 0 w 339724"/>
                <a:gd name="connsiteY6" fmla="*/ 0 h 549275"/>
                <a:gd name="connsiteX0" fmla="*/ 0 w 339725"/>
                <a:gd name="connsiteY0" fmla="*/ 0 h 549275"/>
                <a:gd name="connsiteX1" fmla="*/ 339725 w 339725"/>
                <a:gd name="connsiteY1" fmla="*/ 66675 h 549275"/>
                <a:gd name="connsiteX2" fmla="*/ 339724 w 339725"/>
                <a:gd name="connsiteY2" fmla="*/ 238125 h 549275"/>
                <a:gd name="connsiteX3" fmla="*/ 304799 w 339725"/>
                <a:gd name="connsiteY3" fmla="*/ 285750 h 549275"/>
                <a:gd name="connsiteX4" fmla="*/ 301625 w 339725"/>
                <a:gd name="connsiteY4" fmla="*/ 549275 h 549275"/>
                <a:gd name="connsiteX5" fmla="*/ 3175 w 339725"/>
                <a:gd name="connsiteY5" fmla="*/ 485775 h 549275"/>
                <a:gd name="connsiteX6" fmla="*/ 0 w 339725"/>
                <a:gd name="connsiteY6" fmla="*/ 0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725" h="549275">
                  <a:moveTo>
                    <a:pt x="0" y="0"/>
                  </a:moveTo>
                  <a:lnTo>
                    <a:pt x="339725" y="66675"/>
                  </a:lnTo>
                  <a:cubicBezTo>
                    <a:pt x="337608" y="128587"/>
                    <a:pt x="339724" y="192087"/>
                    <a:pt x="339724" y="238125"/>
                  </a:cubicBezTo>
                  <a:cubicBezTo>
                    <a:pt x="324907" y="266700"/>
                    <a:pt x="314324" y="271992"/>
                    <a:pt x="304799" y="285750"/>
                  </a:cubicBezTo>
                  <a:cubicBezTo>
                    <a:pt x="298449" y="337608"/>
                    <a:pt x="306387" y="472546"/>
                    <a:pt x="301625" y="549275"/>
                  </a:cubicBezTo>
                  <a:lnTo>
                    <a:pt x="3175" y="485775"/>
                  </a:lnTo>
                  <a:cubicBezTo>
                    <a:pt x="2117" y="323850"/>
                    <a:pt x="1058" y="161925"/>
                    <a:pt x="0" y="0"/>
                  </a:cubicBezTo>
                  <a:close/>
                </a:path>
              </a:pathLst>
            </a:custGeom>
            <a:solidFill>
              <a:srgbClr val="0078D7"/>
            </a:solidFill>
            <a:ln w="12700">
              <a:noFill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</a:pPr>
              <a:endParaRPr lang="en-US" sz="3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F49672B-A059-1640-AEA8-482D200F133F}"/>
              </a:ext>
            </a:extLst>
          </p:cNvPr>
          <p:cNvGrpSpPr/>
          <p:nvPr/>
        </p:nvGrpSpPr>
        <p:grpSpPr>
          <a:xfrm rot="16200000">
            <a:off x="13635215" y="3432939"/>
            <a:ext cx="553924" cy="703713"/>
            <a:chOff x="10698247" y="2486025"/>
            <a:chExt cx="452353" cy="574676"/>
          </a:xfrm>
        </p:grpSpPr>
        <p:sp>
          <p:nvSpPr>
            <p:cNvPr id="65" name="Freeform 149">
              <a:extLst>
                <a:ext uri="{FF2B5EF4-FFF2-40B4-BE49-F238E27FC236}">
                  <a16:creationId xmlns:a16="http://schemas.microsoft.com/office/drawing/2014/main" id="{0FF173E0-3FD2-CF46-BE1D-3B0AAFFD72A0}"/>
                </a:ext>
              </a:extLst>
            </p:cNvPr>
            <p:cNvSpPr/>
            <p:nvPr/>
          </p:nvSpPr>
          <p:spPr bwMode="auto">
            <a:xfrm>
              <a:off x="10706100" y="2486025"/>
              <a:ext cx="444500" cy="495300"/>
            </a:xfrm>
            <a:custGeom>
              <a:avLst/>
              <a:gdLst>
                <a:gd name="connsiteX0" fmla="*/ 0 w 425450"/>
                <a:gd name="connsiteY0" fmla="*/ 0 h 495300"/>
                <a:gd name="connsiteX1" fmla="*/ 381000 w 425450"/>
                <a:gd name="connsiteY1" fmla="*/ 0 h 495300"/>
                <a:gd name="connsiteX2" fmla="*/ 381000 w 425450"/>
                <a:gd name="connsiteY2" fmla="*/ 231775 h 495300"/>
                <a:gd name="connsiteX3" fmla="*/ 422275 w 425450"/>
                <a:gd name="connsiteY3" fmla="*/ 266700 h 495300"/>
                <a:gd name="connsiteX4" fmla="*/ 425450 w 425450"/>
                <a:gd name="connsiteY4" fmla="*/ 419100 h 495300"/>
                <a:gd name="connsiteX5" fmla="*/ 377825 w 425450"/>
                <a:gd name="connsiteY5" fmla="*/ 450850 h 495300"/>
                <a:gd name="connsiteX6" fmla="*/ 377825 w 425450"/>
                <a:gd name="connsiteY6" fmla="*/ 495300 h 495300"/>
                <a:gd name="connsiteX7" fmla="*/ 285750 w 425450"/>
                <a:gd name="connsiteY7" fmla="*/ 495300 h 495300"/>
                <a:gd name="connsiteX0" fmla="*/ 0 w 444500"/>
                <a:gd name="connsiteY0" fmla="*/ 3175 h 495300"/>
                <a:gd name="connsiteX1" fmla="*/ 400050 w 444500"/>
                <a:gd name="connsiteY1" fmla="*/ 0 h 495300"/>
                <a:gd name="connsiteX2" fmla="*/ 400050 w 444500"/>
                <a:gd name="connsiteY2" fmla="*/ 231775 h 495300"/>
                <a:gd name="connsiteX3" fmla="*/ 441325 w 444500"/>
                <a:gd name="connsiteY3" fmla="*/ 266700 h 495300"/>
                <a:gd name="connsiteX4" fmla="*/ 444500 w 444500"/>
                <a:gd name="connsiteY4" fmla="*/ 419100 h 495300"/>
                <a:gd name="connsiteX5" fmla="*/ 396875 w 444500"/>
                <a:gd name="connsiteY5" fmla="*/ 450850 h 495300"/>
                <a:gd name="connsiteX6" fmla="*/ 396875 w 444500"/>
                <a:gd name="connsiteY6" fmla="*/ 495300 h 495300"/>
                <a:gd name="connsiteX7" fmla="*/ 304800 w 444500"/>
                <a:gd name="connsiteY7" fmla="*/ 495300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4500" h="495300">
                  <a:moveTo>
                    <a:pt x="0" y="3175"/>
                  </a:moveTo>
                  <a:lnTo>
                    <a:pt x="400050" y="0"/>
                  </a:lnTo>
                  <a:lnTo>
                    <a:pt x="400050" y="231775"/>
                  </a:lnTo>
                  <a:lnTo>
                    <a:pt x="441325" y="266700"/>
                  </a:lnTo>
                  <a:cubicBezTo>
                    <a:pt x="442383" y="317500"/>
                    <a:pt x="443442" y="368300"/>
                    <a:pt x="444500" y="419100"/>
                  </a:cubicBezTo>
                  <a:lnTo>
                    <a:pt x="396875" y="450850"/>
                  </a:lnTo>
                  <a:lnTo>
                    <a:pt x="396875" y="495300"/>
                  </a:lnTo>
                  <a:lnTo>
                    <a:pt x="304800" y="495300"/>
                  </a:lnTo>
                </a:path>
              </a:pathLst>
            </a:custGeom>
            <a:solidFill>
              <a:schemeClr val="tx1"/>
            </a:solidFill>
            <a:ln w="12700">
              <a:noFill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Rectangle 3">
              <a:extLst>
                <a:ext uri="{FF2B5EF4-FFF2-40B4-BE49-F238E27FC236}">
                  <a16:creationId xmlns:a16="http://schemas.microsoft.com/office/drawing/2014/main" id="{5FFC43E5-AAD9-3B43-A855-0C004167BFFE}"/>
                </a:ext>
              </a:extLst>
            </p:cNvPr>
            <p:cNvSpPr/>
            <p:nvPr/>
          </p:nvSpPr>
          <p:spPr bwMode="auto">
            <a:xfrm>
              <a:off x="10698247" y="2486025"/>
              <a:ext cx="355436" cy="574676"/>
            </a:xfrm>
            <a:custGeom>
              <a:avLst/>
              <a:gdLst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0 w 301625"/>
                <a:gd name="connsiteY3" fmla="*/ 5492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6350 w 301625"/>
                <a:gd name="connsiteY3" fmla="*/ 3841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301625 w 301625"/>
                <a:gd name="connsiteY1" fmla="*/ 0 h 549275"/>
                <a:gd name="connsiteX2" fmla="*/ 301625 w 301625"/>
                <a:gd name="connsiteY2" fmla="*/ 549275 h 549275"/>
                <a:gd name="connsiteX3" fmla="*/ 3175 w 301625"/>
                <a:gd name="connsiteY3" fmla="*/ 485775 h 549275"/>
                <a:gd name="connsiteX4" fmla="*/ 0 w 301625"/>
                <a:gd name="connsiteY4" fmla="*/ 0 h 549275"/>
                <a:gd name="connsiteX0" fmla="*/ 0 w 301625"/>
                <a:gd name="connsiteY0" fmla="*/ 0 h 549275"/>
                <a:gd name="connsiteX1" fmla="*/ 298450 w 301625"/>
                <a:gd name="connsiteY1" fmla="*/ 152400 h 549275"/>
                <a:gd name="connsiteX2" fmla="*/ 301625 w 301625"/>
                <a:gd name="connsiteY2" fmla="*/ 549275 h 549275"/>
                <a:gd name="connsiteX3" fmla="*/ 3175 w 301625"/>
                <a:gd name="connsiteY3" fmla="*/ 485775 h 549275"/>
                <a:gd name="connsiteX4" fmla="*/ 0 w 301625"/>
                <a:gd name="connsiteY4" fmla="*/ 0 h 549275"/>
                <a:gd name="connsiteX0" fmla="*/ 0 w 330226"/>
                <a:gd name="connsiteY0" fmla="*/ 0 h 549275"/>
                <a:gd name="connsiteX1" fmla="*/ 330200 w 330226"/>
                <a:gd name="connsiteY1" fmla="*/ 63500 h 549275"/>
                <a:gd name="connsiteX2" fmla="*/ 301625 w 330226"/>
                <a:gd name="connsiteY2" fmla="*/ 549275 h 549275"/>
                <a:gd name="connsiteX3" fmla="*/ 3175 w 330226"/>
                <a:gd name="connsiteY3" fmla="*/ 485775 h 549275"/>
                <a:gd name="connsiteX4" fmla="*/ 0 w 330226"/>
                <a:gd name="connsiteY4" fmla="*/ 0 h 549275"/>
                <a:gd name="connsiteX0" fmla="*/ 0 w 349944"/>
                <a:gd name="connsiteY0" fmla="*/ 0 h 549275"/>
                <a:gd name="connsiteX1" fmla="*/ 330200 w 349944"/>
                <a:gd name="connsiteY1" fmla="*/ 63500 h 549275"/>
                <a:gd name="connsiteX2" fmla="*/ 311149 w 349944"/>
                <a:gd name="connsiteY2" fmla="*/ 276225 h 549275"/>
                <a:gd name="connsiteX3" fmla="*/ 301625 w 349944"/>
                <a:gd name="connsiteY3" fmla="*/ 549275 h 549275"/>
                <a:gd name="connsiteX4" fmla="*/ 3175 w 349944"/>
                <a:gd name="connsiteY4" fmla="*/ 485775 h 549275"/>
                <a:gd name="connsiteX5" fmla="*/ 0 w 349944"/>
                <a:gd name="connsiteY5" fmla="*/ 0 h 549275"/>
                <a:gd name="connsiteX0" fmla="*/ 0 w 350772"/>
                <a:gd name="connsiteY0" fmla="*/ 0 h 549275"/>
                <a:gd name="connsiteX1" fmla="*/ 330200 w 350772"/>
                <a:gd name="connsiteY1" fmla="*/ 63500 h 549275"/>
                <a:gd name="connsiteX2" fmla="*/ 311149 w 350772"/>
                <a:gd name="connsiteY2" fmla="*/ 276225 h 549275"/>
                <a:gd name="connsiteX3" fmla="*/ 301625 w 350772"/>
                <a:gd name="connsiteY3" fmla="*/ 549275 h 549275"/>
                <a:gd name="connsiteX4" fmla="*/ 3175 w 350772"/>
                <a:gd name="connsiteY4" fmla="*/ 485775 h 549275"/>
                <a:gd name="connsiteX5" fmla="*/ 0 w 350772"/>
                <a:gd name="connsiteY5" fmla="*/ 0 h 549275"/>
                <a:gd name="connsiteX0" fmla="*/ 0 w 358734"/>
                <a:gd name="connsiteY0" fmla="*/ 0 h 549275"/>
                <a:gd name="connsiteX1" fmla="*/ 330200 w 358734"/>
                <a:gd name="connsiteY1" fmla="*/ 63500 h 549275"/>
                <a:gd name="connsiteX2" fmla="*/ 339724 w 358734"/>
                <a:gd name="connsiteY2" fmla="*/ 238125 h 549275"/>
                <a:gd name="connsiteX3" fmla="*/ 301625 w 358734"/>
                <a:gd name="connsiteY3" fmla="*/ 549275 h 549275"/>
                <a:gd name="connsiteX4" fmla="*/ 3175 w 358734"/>
                <a:gd name="connsiteY4" fmla="*/ 485775 h 549275"/>
                <a:gd name="connsiteX5" fmla="*/ 0 w 358734"/>
                <a:gd name="connsiteY5" fmla="*/ 0 h 549275"/>
                <a:gd name="connsiteX0" fmla="*/ 0 w 343868"/>
                <a:gd name="connsiteY0" fmla="*/ 0 h 549275"/>
                <a:gd name="connsiteX1" fmla="*/ 330200 w 343868"/>
                <a:gd name="connsiteY1" fmla="*/ 63500 h 549275"/>
                <a:gd name="connsiteX2" fmla="*/ 339724 w 343868"/>
                <a:gd name="connsiteY2" fmla="*/ 238125 h 549275"/>
                <a:gd name="connsiteX3" fmla="*/ 301625 w 343868"/>
                <a:gd name="connsiteY3" fmla="*/ 549275 h 549275"/>
                <a:gd name="connsiteX4" fmla="*/ 3175 w 343868"/>
                <a:gd name="connsiteY4" fmla="*/ 485775 h 549275"/>
                <a:gd name="connsiteX5" fmla="*/ 0 w 343868"/>
                <a:gd name="connsiteY5" fmla="*/ 0 h 549275"/>
                <a:gd name="connsiteX0" fmla="*/ 0 w 342200"/>
                <a:gd name="connsiteY0" fmla="*/ 0 h 549275"/>
                <a:gd name="connsiteX1" fmla="*/ 330200 w 342200"/>
                <a:gd name="connsiteY1" fmla="*/ 63500 h 549275"/>
                <a:gd name="connsiteX2" fmla="*/ 339724 w 342200"/>
                <a:gd name="connsiteY2" fmla="*/ 238125 h 549275"/>
                <a:gd name="connsiteX3" fmla="*/ 301625 w 342200"/>
                <a:gd name="connsiteY3" fmla="*/ 549275 h 549275"/>
                <a:gd name="connsiteX4" fmla="*/ 3175 w 342200"/>
                <a:gd name="connsiteY4" fmla="*/ 485775 h 549275"/>
                <a:gd name="connsiteX5" fmla="*/ 0 w 342200"/>
                <a:gd name="connsiteY5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1625 w 339724"/>
                <a:gd name="connsiteY3" fmla="*/ 549275 h 549275"/>
                <a:gd name="connsiteX4" fmla="*/ 3175 w 339724"/>
                <a:gd name="connsiteY4" fmla="*/ 485775 h 549275"/>
                <a:gd name="connsiteX5" fmla="*/ 0 w 339724"/>
                <a:gd name="connsiteY5" fmla="*/ 0 h 549275"/>
                <a:gd name="connsiteX0" fmla="*/ 0 w 340929"/>
                <a:gd name="connsiteY0" fmla="*/ 0 h 549275"/>
                <a:gd name="connsiteX1" fmla="*/ 330200 w 340929"/>
                <a:gd name="connsiteY1" fmla="*/ 63500 h 549275"/>
                <a:gd name="connsiteX2" fmla="*/ 339724 w 340929"/>
                <a:gd name="connsiteY2" fmla="*/ 238125 h 549275"/>
                <a:gd name="connsiteX3" fmla="*/ 336549 w 340929"/>
                <a:gd name="connsiteY3" fmla="*/ 406400 h 549275"/>
                <a:gd name="connsiteX4" fmla="*/ 301625 w 340929"/>
                <a:gd name="connsiteY4" fmla="*/ 549275 h 549275"/>
                <a:gd name="connsiteX5" fmla="*/ 3175 w 340929"/>
                <a:gd name="connsiteY5" fmla="*/ 485775 h 549275"/>
                <a:gd name="connsiteX6" fmla="*/ 0 w 340929"/>
                <a:gd name="connsiteY6" fmla="*/ 0 h 549275"/>
                <a:gd name="connsiteX0" fmla="*/ 0 w 339739"/>
                <a:gd name="connsiteY0" fmla="*/ 0 h 549275"/>
                <a:gd name="connsiteX1" fmla="*/ 330200 w 339739"/>
                <a:gd name="connsiteY1" fmla="*/ 63500 h 549275"/>
                <a:gd name="connsiteX2" fmla="*/ 339724 w 339739"/>
                <a:gd name="connsiteY2" fmla="*/ 238125 h 549275"/>
                <a:gd name="connsiteX3" fmla="*/ 282574 w 339739"/>
                <a:gd name="connsiteY3" fmla="*/ 333375 h 549275"/>
                <a:gd name="connsiteX4" fmla="*/ 301625 w 339739"/>
                <a:gd name="connsiteY4" fmla="*/ 549275 h 549275"/>
                <a:gd name="connsiteX5" fmla="*/ 3175 w 339739"/>
                <a:gd name="connsiteY5" fmla="*/ 485775 h 549275"/>
                <a:gd name="connsiteX6" fmla="*/ 0 w 339739"/>
                <a:gd name="connsiteY6" fmla="*/ 0 h 549275"/>
                <a:gd name="connsiteX0" fmla="*/ 0 w 339739"/>
                <a:gd name="connsiteY0" fmla="*/ 0 h 549275"/>
                <a:gd name="connsiteX1" fmla="*/ 330200 w 339739"/>
                <a:gd name="connsiteY1" fmla="*/ 63500 h 549275"/>
                <a:gd name="connsiteX2" fmla="*/ 339724 w 339739"/>
                <a:gd name="connsiteY2" fmla="*/ 238125 h 549275"/>
                <a:gd name="connsiteX3" fmla="*/ 282574 w 339739"/>
                <a:gd name="connsiteY3" fmla="*/ 333375 h 549275"/>
                <a:gd name="connsiteX4" fmla="*/ 301625 w 339739"/>
                <a:gd name="connsiteY4" fmla="*/ 549275 h 549275"/>
                <a:gd name="connsiteX5" fmla="*/ 3175 w 339739"/>
                <a:gd name="connsiteY5" fmla="*/ 485775 h 549275"/>
                <a:gd name="connsiteX6" fmla="*/ 0 w 339739"/>
                <a:gd name="connsiteY6" fmla="*/ 0 h 549275"/>
                <a:gd name="connsiteX0" fmla="*/ 0 w 339735"/>
                <a:gd name="connsiteY0" fmla="*/ 0 h 549275"/>
                <a:gd name="connsiteX1" fmla="*/ 330200 w 339735"/>
                <a:gd name="connsiteY1" fmla="*/ 63500 h 549275"/>
                <a:gd name="connsiteX2" fmla="*/ 339724 w 339735"/>
                <a:gd name="connsiteY2" fmla="*/ 238125 h 549275"/>
                <a:gd name="connsiteX3" fmla="*/ 263524 w 339735"/>
                <a:gd name="connsiteY3" fmla="*/ 260350 h 549275"/>
                <a:gd name="connsiteX4" fmla="*/ 301625 w 339735"/>
                <a:gd name="connsiteY4" fmla="*/ 549275 h 549275"/>
                <a:gd name="connsiteX5" fmla="*/ 3175 w 339735"/>
                <a:gd name="connsiteY5" fmla="*/ 485775 h 549275"/>
                <a:gd name="connsiteX6" fmla="*/ 0 w 339735"/>
                <a:gd name="connsiteY6" fmla="*/ 0 h 549275"/>
                <a:gd name="connsiteX0" fmla="*/ 0 w 339751"/>
                <a:gd name="connsiteY0" fmla="*/ 0 h 549275"/>
                <a:gd name="connsiteX1" fmla="*/ 330200 w 339751"/>
                <a:gd name="connsiteY1" fmla="*/ 63500 h 549275"/>
                <a:gd name="connsiteX2" fmla="*/ 339724 w 339751"/>
                <a:gd name="connsiteY2" fmla="*/ 238125 h 549275"/>
                <a:gd name="connsiteX3" fmla="*/ 304799 w 339751"/>
                <a:gd name="connsiteY3" fmla="*/ 285750 h 549275"/>
                <a:gd name="connsiteX4" fmla="*/ 301625 w 339751"/>
                <a:gd name="connsiteY4" fmla="*/ 549275 h 549275"/>
                <a:gd name="connsiteX5" fmla="*/ 3175 w 339751"/>
                <a:gd name="connsiteY5" fmla="*/ 485775 h 549275"/>
                <a:gd name="connsiteX6" fmla="*/ 0 w 339751"/>
                <a:gd name="connsiteY6" fmla="*/ 0 h 549275"/>
                <a:gd name="connsiteX0" fmla="*/ 0 w 339754"/>
                <a:gd name="connsiteY0" fmla="*/ 0 h 549275"/>
                <a:gd name="connsiteX1" fmla="*/ 330200 w 339754"/>
                <a:gd name="connsiteY1" fmla="*/ 63500 h 549275"/>
                <a:gd name="connsiteX2" fmla="*/ 339724 w 339754"/>
                <a:gd name="connsiteY2" fmla="*/ 238125 h 549275"/>
                <a:gd name="connsiteX3" fmla="*/ 304799 w 339754"/>
                <a:gd name="connsiteY3" fmla="*/ 285750 h 549275"/>
                <a:gd name="connsiteX4" fmla="*/ 301625 w 339754"/>
                <a:gd name="connsiteY4" fmla="*/ 549275 h 549275"/>
                <a:gd name="connsiteX5" fmla="*/ 3175 w 339754"/>
                <a:gd name="connsiteY5" fmla="*/ 485775 h 549275"/>
                <a:gd name="connsiteX6" fmla="*/ 0 w 339754"/>
                <a:gd name="connsiteY6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4799 w 339724"/>
                <a:gd name="connsiteY3" fmla="*/ 285750 h 549275"/>
                <a:gd name="connsiteX4" fmla="*/ 301625 w 339724"/>
                <a:gd name="connsiteY4" fmla="*/ 549275 h 549275"/>
                <a:gd name="connsiteX5" fmla="*/ 3175 w 339724"/>
                <a:gd name="connsiteY5" fmla="*/ 485775 h 549275"/>
                <a:gd name="connsiteX6" fmla="*/ 0 w 339724"/>
                <a:gd name="connsiteY6" fmla="*/ 0 h 549275"/>
                <a:gd name="connsiteX0" fmla="*/ 0 w 339724"/>
                <a:gd name="connsiteY0" fmla="*/ 0 h 549275"/>
                <a:gd name="connsiteX1" fmla="*/ 330200 w 339724"/>
                <a:gd name="connsiteY1" fmla="*/ 63500 h 549275"/>
                <a:gd name="connsiteX2" fmla="*/ 339724 w 339724"/>
                <a:gd name="connsiteY2" fmla="*/ 238125 h 549275"/>
                <a:gd name="connsiteX3" fmla="*/ 304799 w 339724"/>
                <a:gd name="connsiteY3" fmla="*/ 285750 h 549275"/>
                <a:gd name="connsiteX4" fmla="*/ 301625 w 339724"/>
                <a:gd name="connsiteY4" fmla="*/ 549275 h 549275"/>
                <a:gd name="connsiteX5" fmla="*/ 3175 w 339724"/>
                <a:gd name="connsiteY5" fmla="*/ 485775 h 549275"/>
                <a:gd name="connsiteX6" fmla="*/ 0 w 339724"/>
                <a:gd name="connsiteY6" fmla="*/ 0 h 549275"/>
                <a:gd name="connsiteX0" fmla="*/ 0 w 339725"/>
                <a:gd name="connsiteY0" fmla="*/ 0 h 549275"/>
                <a:gd name="connsiteX1" fmla="*/ 339725 w 339725"/>
                <a:gd name="connsiteY1" fmla="*/ 66675 h 549275"/>
                <a:gd name="connsiteX2" fmla="*/ 339724 w 339725"/>
                <a:gd name="connsiteY2" fmla="*/ 238125 h 549275"/>
                <a:gd name="connsiteX3" fmla="*/ 304799 w 339725"/>
                <a:gd name="connsiteY3" fmla="*/ 285750 h 549275"/>
                <a:gd name="connsiteX4" fmla="*/ 301625 w 339725"/>
                <a:gd name="connsiteY4" fmla="*/ 549275 h 549275"/>
                <a:gd name="connsiteX5" fmla="*/ 3175 w 339725"/>
                <a:gd name="connsiteY5" fmla="*/ 485775 h 549275"/>
                <a:gd name="connsiteX6" fmla="*/ 0 w 339725"/>
                <a:gd name="connsiteY6" fmla="*/ 0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725" h="549275">
                  <a:moveTo>
                    <a:pt x="0" y="0"/>
                  </a:moveTo>
                  <a:lnTo>
                    <a:pt x="339725" y="66675"/>
                  </a:lnTo>
                  <a:cubicBezTo>
                    <a:pt x="337608" y="128587"/>
                    <a:pt x="339724" y="192087"/>
                    <a:pt x="339724" y="238125"/>
                  </a:cubicBezTo>
                  <a:cubicBezTo>
                    <a:pt x="324907" y="266700"/>
                    <a:pt x="314324" y="271992"/>
                    <a:pt x="304799" y="285750"/>
                  </a:cubicBezTo>
                  <a:cubicBezTo>
                    <a:pt x="298449" y="337608"/>
                    <a:pt x="306387" y="472546"/>
                    <a:pt x="301625" y="549275"/>
                  </a:cubicBezTo>
                  <a:lnTo>
                    <a:pt x="3175" y="485775"/>
                  </a:lnTo>
                  <a:cubicBezTo>
                    <a:pt x="2117" y="323850"/>
                    <a:pt x="1058" y="161925"/>
                    <a:pt x="0" y="0"/>
                  </a:cubicBezTo>
                  <a:close/>
                </a:path>
              </a:pathLst>
            </a:custGeom>
            <a:solidFill>
              <a:srgbClr val="0078D7"/>
            </a:solidFill>
            <a:ln w="12700">
              <a:noFill/>
              <a:miter lim="800000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</a:pPr>
              <a:endParaRPr lang="en-US" sz="3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70" name="Freeform 182">
            <a:extLst>
              <a:ext uri="{FF2B5EF4-FFF2-40B4-BE49-F238E27FC236}">
                <a16:creationId xmlns:a16="http://schemas.microsoft.com/office/drawing/2014/main" id="{66CB0BA5-4127-8B47-A9D8-911DB68C79D4}"/>
              </a:ext>
            </a:extLst>
          </p:cNvPr>
          <p:cNvSpPr/>
          <p:nvPr/>
        </p:nvSpPr>
        <p:spPr bwMode="auto">
          <a:xfrm>
            <a:off x="13544660" y="5163630"/>
            <a:ext cx="703713" cy="902549"/>
          </a:xfrm>
          <a:custGeom>
            <a:avLst/>
            <a:gdLst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1127733 h 1866625"/>
              <a:gd name="connsiteX28" fmla="*/ 15633 w 1455401"/>
              <a:gd name="connsiteY28" fmla="*/ 1140834 h 1866625"/>
              <a:gd name="connsiteX29" fmla="*/ 21049 w 1455401"/>
              <a:gd name="connsiteY29" fmla="*/ 1143359 h 1866625"/>
              <a:gd name="connsiteX30" fmla="*/ 21049 w 1455401"/>
              <a:gd name="connsiteY30" fmla="*/ 1033051 h 1866625"/>
              <a:gd name="connsiteX31" fmla="*/ 15633 w 1455401"/>
              <a:gd name="connsiteY31" fmla="*/ 1030526 h 1866625"/>
              <a:gd name="connsiteX32" fmla="*/ 0 w 1455401"/>
              <a:gd name="connsiteY32" fmla="*/ 1017423 h 1866625"/>
              <a:gd name="connsiteX33" fmla="*/ 1 w 1455401"/>
              <a:gd name="connsiteY33" fmla="*/ 296841 h 1866625"/>
              <a:gd name="connsiteX34" fmla="*/ 0 w 1455401"/>
              <a:gd name="connsiteY34" fmla="*/ 296838 h 1866625"/>
              <a:gd name="connsiteX35" fmla="*/ 1 w 1455401"/>
              <a:gd name="connsiteY35" fmla="*/ 296835 h 1866625"/>
              <a:gd name="connsiteX36" fmla="*/ 3758 w 1455401"/>
              <a:gd name="connsiteY36" fmla="*/ 266488 h 1866625"/>
              <a:gd name="connsiteX37" fmla="*/ 727700 w 1455401"/>
              <a:gd name="connsiteY37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1127733 h 1866625"/>
              <a:gd name="connsiteX28" fmla="*/ 15633 w 1455401"/>
              <a:gd name="connsiteY28" fmla="*/ 1140834 h 1866625"/>
              <a:gd name="connsiteX29" fmla="*/ 21049 w 1455401"/>
              <a:gd name="connsiteY29" fmla="*/ 1033051 h 1866625"/>
              <a:gd name="connsiteX30" fmla="*/ 15633 w 1455401"/>
              <a:gd name="connsiteY30" fmla="*/ 1030526 h 1866625"/>
              <a:gd name="connsiteX31" fmla="*/ 0 w 1455401"/>
              <a:gd name="connsiteY31" fmla="*/ 1017423 h 1866625"/>
              <a:gd name="connsiteX32" fmla="*/ 1 w 1455401"/>
              <a:gd name="connsiteY32" fmla="*/ 296841 h 1866625"/>
              <a:gd name="connsiteX33" fmla="*/ 0 w 1455401"/>
              <a:gd name="connsiteY33" fmla="*/ 296838 h 1866625"/>
              <a:gd name="connsiteX34" fmla="*/ 1 w 1455401"/>
              <a:gd name="connsiteY34" fmla="*/ 296835 h 1866625"/>
              <a:gd name="connsiteX35" fmla="*/ 3758 w 1455401"/>
              <a:gd name="connsiteY35" fmla="*/ 266488 h 1866625"/>
              <a:gd name="connsiteX36" fmla="*/ 727700 w 1455401"/>
              <a:gd name="connsiteY36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1127733 h 1866625"/>
              <a:gd name="connsiteX28" fmla="*/ 21049 w 1455401"/>
              <a:gd name="connsiteY28" fmla="*/ 1033051 h 1866625"/>
              <a:gd name="connsiteX29" fmla="*/ 15633 w 1455401"/>
              <a:gd name="connsiteY29" fmla="*/ 1030526 h 1866625"/>
              <a:gd name="connsiteX30" fmla="*/ 0 w 1455401"/>
              <a:gd name="connsiteY30" fmla="*/ 1017423 h 1866625"/>
              <a:gd name="connsiteX31" fmla="*/ 1 w 1455401"/>
              <a:gd name="connsiteY31" fmla="*/ 296841 h 1866625"/>
              <a:gd name="connsiteX32" fmla="*/ 0 w 1455401"/>
              <a:gd name="connsiteY32" fmla="*/ 296838 h 1866625"/>
              <a:gd name="connsiteX33" fmla="*/ 1 w 1455401"/>
              <a:gd name="connsiteY33" fmla="*/ 296835 h 1866625"/>
              <a:gd name="connsiteX34" fmla="*/ 3758 w 1455401"/>
              <a:gd name="connsiteY34" fmla="*/ 266488 h 1866625"/>
              <a:gd name="connsiteX35" fmla="*/ 727700 w 1455401"/>
              <a:gd name="connsiteY35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1127733 h 1866625"/>
              <a:gd name="connsiteX28" fmla="*/ 21049 w 1455401"/>
              <a:gd name="connsiteY28" fmla="*/ 1033051 h 1866625"/>
              <a:gd name="connsiteX29" fmla="*/ 0 w 1455401"/>
              <a:gd name="connsiteY29" fmla="*/ 1017423 h 1866625"/>
              <a:gd name="connsiteX30" fmla="*/ 1 w 1455401"/>
              <a:gd name="connsiteY30" fmla="*/ 296841 h 1866625"/>
              <a:gd name="connsiteX31" fmla="*/ 0 w 1455401"/>
              <a:gd name="connsiteY31" fmla="*/ 296838 h 1866625"/>
              <a:gd name="connsiteX32" fmla="*/ 1 w 1455401"/>
              <a:gd name="connsiteY32" fmla="*/ 296835 h 1866625"/>
              <a:gd name="connsiteX33" fmla="*/ 3758 w 1455401"/>
              <a:gd name="connsiteY33" fmla="*/ 266488 h 1866625"/>
              <a:gd name="connsiteX34" fmla="*/ 727700 w 1455401"/>
              <a:gd name="connsiteY34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1127733 h 1866625"/>
              <a:gd name="connsiteX28" fmla="*/ 0 w 1455401"/>
              <a:gd name="connsiteY28" fmla="*/ 1017423 h 1866625"/>
              <a:gd name="connsiteX29" fmla="*/ 1 w 1455401"/>
              <a:gd name="connsiteY29" fmla="*/ 296841 h 1866625"/>
              <a:gd name="connsiteX30" fmla="*/ 0 w 1455401"/>
              <a:gd name="connsiteY30" fmla="*/ 296838 h 1866625"/>
              <a:gd name="connsiteX31" fmla="*/ 1 w 1455401"/>
              <a:gd name="connsiteY31" fmla="*/ 296835 h 1866625"/>
              <a:gd name="connsiteX32" fmla="*/ 3758 w 1455401"/>
              <a:gd name="connsiteY32" fmla="*/ 266488 h 1866625"/>
              <a:gd name="connsiteX33" fmla="*/ 727700 w 1455401"/>
              <a:gd name="connsiteY33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1127733 h 1866625"/>
              <a:gd name="connsiteX28" fmla="*/ 1 w 1455401"/>
              <a:gd name="connsiteY28" fmla="*/ 296841 h 1866625"/>
              <a:gd name="connsiteX29" fmla="*/ 0 w 1455401"/>
              <a:gd name="connsiteY29" fmla="*/ 296838 h 1866625"/>
              <a:gd name="connsiteX30" fmla="*/ 1 w 1455401"/>
              <a:gd name="connsiteY30" fmla="*/ 296835 h 1866625"/>
              <a:gd name="connsiteX31" fmla="*/ 3758 w 1455401"/>
              <a:gd name="connsiteY31" fmla="*/ 266488 h 1866625"/>
              <a:gd name="connsiteX32" fmla="*/ 727700 w 1455401"/>
              <a:gd name="connsiteY32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033050 h 1866625"/>
              <a:gd name="connsiteX13" fmla="*/ 1434352 w 1455401"/>
              <a:gd name="connsiteY13" fmla="*/ 1143359 h 1866625"/>
              <a:gd name="connsiteX14" fmla="*/ 1439768 w 1455401"/>
              <a:gd name="connsiteY14" fmla="*/ 1140834 h 1866625"/>
              <a:gd name="connsiteX15" fmla="*/ 1455401 w 1455401"/>
              <a:gd name="connsiteY15" fmla="*/ 1127732 h 1866625"/>
              <a:gd name="connsiteX16" fmla="*/ 1455401 w 1455401"/>
              <a:gd name="connsiteY16" fmla="*/ 1569784 h 1866625"/>
              <a:gd name="connsiteX17" fmla="*/ 1455401 w 1455401"/>
              <a:gd name="connsiteY17" fmla="*/ 1569787 h 1866625"/>
              <a:gd name="connsiteX18" fmla="*/ 1455401 w 1455401"/>
              <a:gd name="connsiteY18" fmla="*/ 1569790 h 1866625"/>
              <a:gd name="connsiteX19" fmla="*/ 1455401 w 1455401"/>
              <a:gd name="connsiteY19" fmla="*/ 1578767 h 1866625"/>
              <a:gd name="connsiteX20" fmla="*/ 1454289 w 1455401"/>
              <a:gd name="connsiteY20" fmla="*/ 1578767 h 1866625"/>
              <a:gd name="connsiteX21" fmla="*/ 1451644 w 1455401"/>
              <a:gd name="connsiteY21" fmla="*/ 1600137 h 1866625"/>
              <a:gd name="connsiteX22" fmla="*/ 727701 w 1455401"/>
              <a:gd name="connsiteY22" fmla="*/ 1866625 h 1866625"/>
              <a:gd name="connsiteX23" fmla="*/ 3758 w 1455401"/>
              <a:gd name="connsiteY23" fmla="*/ 1600137 h 1866625"/>
              <a:gd name="connsiteX24" fmla="*/ 1113 w 1455401"/>
              <a:gd name="connsiteY24" fmla="*/ 1578767 h 1866625"/>
              <a:gd name="connsiteX25" fmla="*/ 1 w 1455401"/>
              <a:gd name="connsiteY25" fmla="*/ 1578767 h 1866625"/>
              <a:gd name="connsiteX26" fmla="*/ 1 w 1455401"/>
              <a:gd name="connsiteY26" fmla="*/ 1569787 h 1866625"/>
              <a:gd name="connsiteX27" fmla="*/ 1 w 1455401"/>
              <a:gd name="connsiteY27" fmla="*/ 296841 h 1866625"/>
              <a:gd name="connsiteX28" fmla="*/ 0 w 1455401"/>
              <a:gd name="connsiteY28" fmla="*/ 296838 h 1866625"/>
              <a:gd name="connsiteX29" fmla="*/ 1 w 1455401"/>
              <a:gd name="connsiteY29" fmla="*/ 296835 h 1866625"/>
              <a:gd name="connsiteX30" fmla="*/ 3758 w 1455401"/>
              <a:gd name="connsiteY30" fmla="*/ 266488 h 1866625"/>
              <a:gd name="connsiteX31" fmla="*/ 727700 w 1455401"/>
              <a:gd name="connsiteY31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9767 w 1455401"/>
              <a:gd name="connsiteY11" fmla="*/ 1030526 h 1866625"/>
              <a:gd name="connsiteX12" fmla="*/ 1434352 w 1455401"/>
              <a:gd name="connsiteY12" fmla="*/ 1143359 h 1866625"/>
              <a:gd name="connsiteX13" fmla="*/ 1439768 w 1455401"/>
              <a:gd name="connsiteY13" fmla="*/ 1140834 h 1866625"/>
              <a:gd name="connsiteX14" fmla="*/ 1455401 w 1455401"/>
              <a:gd name="connsiteY14" fmla="*/ 1127732 h 1866625"/>
              <a:gd name="connsiteX15" fmla="*/ 1455401 w 1455401"/>
              <a:gd name="connsiteY15" fmla="*/ 1569784 h 1866625"/>
              <a:gd name="connsiteX16" fmla="*/ 1455401 w 1455401"/>
              <a:gd name="connsiteY16" fmla="*/ 1569787 h 1866625"/>
              <a:gd name="connsiteX17" fmla="*/ 1455401 w 1455401"/>
              <a:gd name="connsiteY17" fmla="*/ 1569790 h 1866625"/>
              <a:gd name="connsiteX18" fmla="*/ 1455401 w 1455401"/>
              <a:gd name="connsiteY18" fmla="*/ 1578767 h 1866625"/>
              <a:gd name="connsiteX19" fmla="*/ 1454289 w 1455401"/>
              <a:gd name="connsiteY19" fmla="*/ 1578767 h 1866625"/>
              <a:gd name="connsiteX20" fmla="*/ 1451644 w 1455401"/>
              <a:gd name="connsiteY20" fmla="*/ 1600137 h 1866625"/>
              <a:gd name="connsiteX21" fmla="*/ 727701 w 1455401"/>
              <a:gd name="connsiteY21" fmla="*/ 1866625 h 1866625"/>
              <a:gd name="connsiteX22" fmla="*/ 3758 w 1455401"/>
              <a:gd name="connsiteY22" fmla="*/ 1600137 h 1866625"/>
              <a:gd name="connsiteX23" fmla="*/ 1113 w 1455401"/>
              <a:gd name="connsiteY23" fmla="*/ 1578767 h 1866625"/>
              <a:gd name="connsiteX24" fmla="*/ 1 w 1455401"/>
              <a:gd name="connsiteY24" fmla="*/ 1578767 h 1866625"/>
              <a:gd name="connsiteX25" fmla="*/ 1 w 1455401"/>
              <a:gd name="connsiteY25" fmla="*/ 1569787 h 1866625"/>
              <a:gd name="connsiteX26" fmla="*/ 1 w 1455401"/>
              <a:gd name="connsiteY26" fmla="*/ 296841 h 1866625"/>
              <a:gd name="connsiteX27" fmla="*/ 0 w 1455401"/>
              <a:gd name="connsiteY27" fmla="*/ 296838 h 1866625"/>
              <a:gd name="connsiteX28" fmla="*/ 1 w 1455401"/>
              <a:gd name="connsiteY28" fmla="*/ 296835 h 1866625"/>
              <a:gd name="connsiteX29" fmla="*/ 3758 w 1455401"/>
              <a:gd name="connsiteY29" fmla="*/ 266488 h 1866625"/>
              <a:gd name="connsiteX30" fmla="*/ 727700 w 1455401"/>
              <a:gd name="connsiteY30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017423 h 1866625"/>
              <a:gd name="connsiteX11" fmla="*/ 1434352 w 1455401"/>
              <a:gd name="connsiteY11" fmla="*/ 1143359 h 1866625"/>
              <a:gd name="connsiteX12" fmla="*/ 1439768 w 1455401"/>
              <a:gd name="connsiteY12" fmla="*/ 1140834 h 1866625"/>
              <a:gd name="connsiteX13" fmla="*/ 1455401 w 1455401"/>
              <a:gd name="connsiteY13" fmla="*/ 1127732 h 1866625"/>
              <a:gd name="connsiteX14" fmla="*/ 1455401 w 1455401"/>
              <a:gd name="connsiteY14" fmla="*/ 1569784 h 1866625"/>
              <a:gd name="connsiteX15" fmla="*/ 1455401 w 1455401"/>
              <a:gd name="connsiteY15" fmla="*/ 1569787 h 1866625"/>
              <a:gd name="connsiteX16" fmla="*/ 1455401 w 1455401"/>
              <a:gd name="connsiteY16" fmla="*/ 1569790 h 1866625"/>
              <a:gd name="connsiteX17" fmla="*/ 1455401 w 1455401"/>
              <a:gd name="connsiteY17" fmla="*/ 1578767 h 1866625"/>
              <a:gd name="connsiteX18" fmla="*/ 1454289 w 1455401"/>
              <a:gd name="connsiteY18" fmla="*/ 1578767 h 1866625"/>
              <a:gd name="connsiteX19" fmla="*/ 1451644 w 1455401"/>
              <a:gd name="connsiteY19" fmla="*/ 1600137 h 1866625"/>
              <a:gd name="connsiteX20" fmla="*/ 727701 w 1455401"/>
              <a:gd name="connsiteY20" fmla="*/ 1866625 h 1866625"/>
              <a:gd name="connsiteX21" fmla="*/ 3758 w 1455401"/>
              <a:gd name="connsiteY21" fmla="*/ 1600137 h 1866625"/>
              <a:gd name="connsiteX22" fmla="*/ 1113 w 1455401"/>
              <a:gd name="connsiteY22" fmla="*/ 1578767 h 1866625"/>
              <a:gd name="connsiteX23" fmla="*/ 1 w 1455401"/>
              <a:gd name="connsiteY23" fmla="*/ 1578767 h 1866625"/>
              <a:gd name="connsiteX24" fmla="*/ 1 w 1455401"/>
              <a:gd name="connsiteY24" fmla="*/ 1569787 h 1866625"/>
              <a:gd name="connsiteX25" fmla="*/ 1 w 1455401"/>
              <a:gd name="connsiteY25" fmla="*/ 296841 h 1866625"/>
              <a:gd name="connsiteX26" fmla="*/ 0 w 1455401"/>
              <a:gd name="connsiteY26" fmla="*/ 296838 h 1866625"/>
              <a:gd name="connsiteX27" fmla="*/ 1 w 1455401"/>
              <a:gd name="connsiteY27" fmla="*/ 296835 h 1866625"/>
              <a:gd name="connsiteX28" fmla="*/ 3758 w 1455401"/>
              <a:gd name="connsiteY28" fmla="*/ 266488 h 1866625"/>
              <a:gd name="connsiteX29" fmla="*/ 727700 w 1455401"/>
              <a:gd name="connsiteY29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34352 w 1455401"/>
              <a:gd name="connsiteY10" fmla="*/ 1143359 h 1866625"/>
              <a:gd name="connsiteX11" fmla="*/ 1439768 w 1455401"/>
              <a:gd name="connsiteY11" fmla="*/ 1140834 h 1866625"/>
              <a:gd name="connsiteX12" fmla="*/ 1455401 w 1455401"/>
              <a:gd name="connsiteY12" fmla="*/ 1127732 h 1866625"/>
              <a:gd name="connsiteX13" fmla="*/ 1455401 w 1455401"/>
              <a:gd name="connsiteY13" fmla="*/ 1569784 h 1866625"/>
              <a:gd name="connsiteX14" fmla="*/ 1455401 w 1455401"/>
              <a:gd name="connsiteY14" fmla="*/ 1569787 h 1866625"/>
              <a:gd name="connsiteX15" fmla="*/ 1455401 w 1455401"/>
              <a:gd name="connsiteY15" fmla="*/ 1569790 h 1866625"/>
              <a:gd name="connsiteX16" fmla="*/ 1455401 w 1455401"/>
              <a:gd name="connsiteY16" fmla="*/ 1578767 h 1866625"/>
              <a:gd name="connsiteX17" fmla="*/ 1454289 w 1455401"/>
              <a:gd name="connsiteY17" fmla="*/ 1578767 h 1866625"/>
              <a:gd name="connsiteX18" fmla="*/ 1451644 w 1455401"/>
              <a:gd name="connsiteY18" fmla="*/ 1600137 h 1866625"/>
              <a:gd name="connsiteX19" fmla="*/ 727701 w 1455401"/>
              <a:gd name="connsiteY19" fmla="*/ 1866625 h 1866625"/>
              <a:gd name="connsiteX20" fmla="*/ 3758 w 1455401"/>
              <a:gd name="connsiteY20" fmla="*/ 1600137 h 1866625"/>
              <a:gd name="connsiteX21" fmla="*/ 1113 w 1455401"/>
              <a:gd name="connsiteY21" fmla="*/ 1578767 h 1866625"/>
              <a:gd name="connsiteX22" fmla="*/ 1 w 1455401"/>
              <a:gd name="connsiteY22" fmla="*/ 1578767 h 1866625"/>
              <a:gd name="connsiteX23" fmla="*/ 1 w 1455401"/>
              <a:gd name="connsiteY23" fmla="*/ 1569787 h 1866625"/>
              <a:gd name="connsiteX24" fmla="*/ 1 w 1455401"/>
              <a:gd name="connsiteY24" fmla="*/ 296841 h 1866625"/>
              <a:gd name="connsiteX25" fmla="*/ 0 w 1455401"/>
              <a:gd name="connsiteY25" fmla="*/ 296838 h 1866625"/>
              <a:gd name="connsiteX26" fmla="*/ 1 w 1455401"/>
              <a:gd name="connsiteY26" fmla="*/ 296835 h 1866625"/>
              <a:gd name="connsiteX27" fmla="*/ 3758 w 1455401"/>
              <a:gd name="connsiteY27" fmla="*/ 266488 h 1866625"/>
              <a:gd name="connsiteX28" fmla="*/ 727700 w 1455401"/>
              <a:gd name="connsiteY28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34352 w 1455401"/>
              <a:gd name="connsiteY10" fmla="*/ 1143359 h 1866625"/>
              <a:gd name="connsiteX11" fmla="*/ 1439768 w 1455401"/>
              <a:gd name="connsiteY11" fmla="*/ 1140834 h 1866625"/>
              <a:gd name="connsiteX12" fmla="*/ 1455401 w 1455401"/>
              <a:gd name="connsiteY12" fmla="*/ 1569784 h 1866625"/>
              <a:gd name="connsiteX13" fmla="*/ 1455401 w 1455401"/>
              <a:gd name="connsiteY13" fmla="*/ 1569787 h 1866625"/>
              <a:gd name="connsiteX14" fmla="*/ 1455401 w 1455401"/>
              <a:gd name="connsiteY14" fmla="*/ 1569790 h 1866625"/>
              <a:gd name="connsiteX15" fmla="*/ 1455401 w 1455401"/>
              <a:gd name="connsiteY15" fmla="*/ 1578767 h 1866625"/>
              <a:gd name="connsiteX16" fmla="*/ 1454289 w 1455401"/>
              <a:gd name="connsiteY16" fmla="*/ 1578767 h 1866625"/>
              <a:gd name="connsiteX17" fmla="*/ 1451644 w 1455401"/>
              <a:gd name="connsiteY17" fmla="*/ 1600137 h 1866625"/>
              <a:gd name="connsiteX18" fmla="*/ 727701 w 1455401"/>
              <a:gd name="connsiteY18" fmla="*/ 1866625 h 1866625"/>
              <a:gd name="connsiteX19" fmla="*/ 3758 w 1455401"/>
              <a:gd name="connsiteY19" fmla="*/ 1600137 h 1866625"/>
              <a:gd name="connsiteX20" fmla="*/ 1113 w 1455401"/>
              <a:gd name="connsiteY20" fmla="*/ 1578767 h 1866625"/>
              <a:gd name="connsiteX21" fmla="*/ 1 w 1455401"/>
              <a:gd name="connsiteY21" fmla="*/ 1578767 h 1866625"/>
              <a:gd name="connsiteX22" fmla="*/ 1 w 1455401"/>
              <a:gd name="connsiteY22" fmla="*/ 1569787 h 1866625"/>
              <a:gd name="connsiteX23" fmla="*/ 1 w 1455401"/>
              <a:gd name="connsiteY23" fmla="*/ 296841 h 1866625"/>
              <a:gd name="connsiteX24" fmla="*/ 0 w 1455401"/>
              <a:gd name="connsiteY24" fmla="*/ 296838 h 1866625"/>
              <a:gd name="connsiteX25" fmla="*/ 1 w 1455401"/>
              <a:gd name="connsiteY25" fmla="*/ 296835 h 1866625"/>
              <a:gd name="connsiteX26" fmla="*/ 3758 w 1455401"/>
              <a:gd name="connsiteY26" fmla="*/ 266488 h 1866625"/>
              <a:gd name="connsiteX27" fmla="*/ 727700 w 1455401"/>
              <a:gd name="connsiteY27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34352 w 1455401"/>
              <a:gd name="connsiteY10" fmla="*/ 1143359 h 1866625"/>
              <a:gd name="connsiteX11" fmla="*/ 1455401 w 1455401"/>
              <a:gd name="connsiteY11" fmla="*/ 1569784 h 1866625"/>
              <a:gd name="connsiteX12" fmla="*/ 1455401 w 1455401"/>
              <a:gd name="connsiteY12" fmla="*/ 1569787 h 1866625"/>
              <a:gd name="connsiteX13" fmla="*/ 1455401 w 1455401"/>
              <a:gd name="connsiteY13" fmla="*/ 1569790 h 1866625"/>
              <a:gd name="connsiteX14" fmla="*/ 1455401 w 1455401"/>
              <a:gd name="connsiteY14" fmla="*/ 1578767 h 1866625"/>
              <a:gd name="connsiteX15" fmla="*/ 1454289 w 1455401"/>
              <a:gd name="connsiteY15" fmla="*/ 1578767 h 1866625"/>
              <a:gd name="connsiteX16" fmla="*/ 1451644 w 1455401"/>
              <a:gd name="connsiteY16" fmla="*/ 1600137 h 1866625"/>
              <a:gd name="connsiteX17" fmla="*/ 727701 w 1455401"/>
              <a:gd name="connsiteY17" fmla="*/ 1866625 h 1866625"/>
              <a:gd name="connsiteX18" fmla="*/ 3758 w 1455401"/>
              <a:gd name="connsiteY18" fmla="*/ 1600137 h 1866625"/>
              <a:gd name="connsiteX19" fmla="*/ 1113 w 1455401"/>
              <a:gd name="connsiteY19" fmla="*/ 1578767 h 1866625"/>
              <a:gd name="connsiteX20" fmla="*/ 1 w 1455401"/>
              <a:gd name="connsiteY20" fmla="*/ 1578767 h 1866625"/>
              <a:gd name="connsiteX21" fmla="*/ 1 w 1455401"/>
              <a:gd name="connsiteY21" fmla="*/ 1569787 h 1866625"/>
              <a:gd name="connsiteX22" fmla="*/ 1 w 1455401"/>
              <a:gd name="connsiteY22" fmla="*/ 296841 h 1866625"/>
              <a:gd name="connsiteX23" fmla="*/ 0 w 1455401"/>
              <a:gd name="connsiteY23" fmla="*/ 296838 h 1866625"/>
              <a:gd name="connsiteX24" fmla="*/ 1 w 1455401"/>
              <a:gd name="connsiteY24" fmla="*/ 296835 h 1866625"/>
              <a:gd name="connsiteX25" fmla="*/ 3758 w 1455401"/>
              <a:gd name="connsiteY25" fmla="*/ 266488 h 1866625"/>
              <a:gd name="connsiteX26" fmla="*/ 727700 w 1455401"/>
              <a:gd name="connsiteY26" fmla="*/ 0 h 1866625"/>
              <a:gd name="connsiteX0" fmla="*/ 727701 w 1455401"/>
              <a:gd name="connsiteY0" fmla="*/ 107085 h 1866625"/>
              <a:gd name="connsiteX1" fmla="*/ 225411 w 1455401"/>
              <a:gd name="connsiteY1" fmla="*/ 254506 h 1866625"/>
              <a:gd name="connsiteX2" fmla="*/ 727701 w 1455401"/>
              <a:gd name="connsiteY2" fmla="*/ 401926 h 1866625"/>
              <a:gd name="connsiteX3" fmla="*/ 1229991 w 1455401"/>
              <a:gd name="connsiteY3" fmla="*/ 254506 h 1866625"/>
              <a:gd name="connsiteX4" fmla="*/ 727701 w 1455401"/>
              <a:gd name="connsiteY4" fmla="*/ 107085 h 1866625"/>
              <a:gd name="connsiteX5" fmla="*/ 727700 w 1455401"/>
              <a:gd name="connsiteY5" fmla="*/ 0 h 1866625"/>
              <a:gd name="connsiteX6" fmla="*/ 1451644 w 1455401"/>
              <a:gd name="connsiteY6" fmla="*/ 266488 h 1866625"/>
              <a:gd name="connsiteX7" fmla="*/ 1454289 w 1455401"/>
              <a:gd name="connsiteY7" fmla="*/ 287858 h 1866625"/>
              <a:gd name="connsiteX8" fmla="*/ 1455400 w 1455401"/>
              <a:gd name="connsiteY8" fmla="*/ 287858 h 1866625"/>
              <a:gd name="connsiteX9" fmla="*/ 1455400 w 1455401"/>
              <a:gd name="connsiteY9" fmla="*/ 296838 h 1866625"/>
              <a:gd name="connsiteX10" fmla="*/ 1455401 w 1455401"/>
              <a:gd name="connsiteY10" fmla="*/ 1569784 h 1866625"/>
              <a:gd name="connsiteX11" fmla="*/ 1455401 w 1455401"/>
              <a:gd name="connsiteY11" fmla="*/ 1569787 h 1866625"/>
              <a:gd name="connsiteX12" fmla="*/ 1455401 w 1455401"/>
              <a:gd name="connsiteY12" fmla="*/ 1569790 h 1866625"/>
              <a:gd name="connsiteX13" fmla="*/ 1455401 w 1455401"/>
              <a:gd name="connsiteY13" fmla="*/ 1578767 h 1866625"/>
              <a:gd name="connsiteX14" fmla="*/ 1454289 w 1455401"/>
              <a:gd name="connsiteY14" fmla="*/ 1578767 h 1866625"/>
              <a:gd name="connsiteX15" fmla="*/ 1451644 w 1455401"/>
              <a:gd name="connsiteY15" fmla="*/ 1600137 h 1866625"/>
              <a:gd name="connsiteX16" fmla="*/ 727701 w 1455401"/>
              <a:gd name="connsiteY16" fmla="*/ 1866625 h 1866625"/>
              <a:gd name="connsiteX17" fmla="*/ 3758 w 1455401"/>
              <a:gd name="connsiteY17" fmla="*/ 1600137 h 1866625"/>
              <a:gd name="connsiteX18" fmla="*/ 1113 w 1455401"/>
              <a:gd name="connsiteY18" fmla="*/ 1578767 h 1866625"/>
              <a:gd name="connsiteX19" fmla="*/ 1 w 1455401"/>
              <a:gd name="connsiteY19" fmla="*/ 1578767 h 1866625"/>
              <a:gd name="connsiteX20" fmla="*/ 1 w 1455401"/>
              <a:gd name="connsiteY20" fmla="*/ 1569787 h 1866625"/>
              <a:gd name="connsiteX21" fmla="*/ 1 w 1455401"/>
              <a:gd name="connsiteY21" fmla="*/ 296841 h 1866625"/>
              <a:gd name="connsiteX22" fmla="*/ 0 w 1455401"/>
              <a:gd name="connsiteY22" fmla="*/ 296838 h 1866625"/>
              <a:gd name="connsiteX23" fmla="*/ 1 w 1455401"/>
              <a:gd name="connsiteY23" fmla="*/ 296835 h 1866625"/>
              <a:gd name="connsiteX24" fmla="*/ 3758 w 1455401"/>
              <a:gd name="connsiteY24" fmla="*/ 266488 h 1866625"/>
              <a:gd name="connsiteX25" fmla="*/ 727700 w 1455401"/>
              <a:gd name="connsiteY25" fmla="*/ 0 h 186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455401" h="1866625">
                <a:moveTo>
                  <a:pt x="727701" y="107085"/>
                </a:moveTo>
                <a:cubicBezTo>
                  <a:pt x="450294" y="107085"/>
                  <a:pt x="225411" y="173087"/>
                  <a:pt x="225411" y="254506"/>
                </a:cubicBezTo>
                <a:cubicBezTo>
                  <a:pt x="225411" y="335924"/>
                  <a:pt x="450294" y="401926"/>
                  <a:pt x="727701" y="401926"/>
                </a:cubicBezTo>
                <a:cubicBezTo>
                  <a:pt x="1005108" y="401926"/>
                  <a:pt x="1229991" y="335924"/>
                  <a:pt x="1229991" y="254506"/>
                </a:cubicBezTo>
                <a:cubicBezTo>
                  <a:pt x="1229991" y="173087"/>
                  <a:pt x="1005108" y="107085"/>
                  <a:pt x="727701" y="107085"/>
                </a:cubicBezTo>
                <a:close/>
                <a:moveTo>
                  <a:pt x="727700" y="0"/>
                </a:moveTo>
                <a:cubicBezTo>
                  <a:pt x="1104479" y="0"/>
                  <a:pt x="1414378" y="116806"/>
                  <a:pt x="1451644" y="266488"/>
                </a:cubicBezTo>
                <a:lnTo>
                  <a:pt x="1454289" y="287858"/>
                </a:lnTo>
                <a:lnTo>
                  <a:pt x="1455400" y="287858"/>
                </a:lnTo>
                <a:lnTo>
                  <a:pt x="1455400" y="296838"/>
                </a:lnTo>
                <a:cubicBezTo>
                  <a:pt x="1455400" y="510492"/>
                  <a:pt x="1455401" y="1357626"/>
                  <a:pt x="1455401" y="1569784"/>
                </a:cubicBezTo>
                <a:lnTo>
                  <a:pt x="1455401" y="1569787"/>
                </a:lnTo>
                <a:lnTo>
                  <a:pt x="1455401" y="1569790"/>
                </a:lnTo>
                <a:lnTo>
                  <a:pt x="1455401" y="1578767"/>
                </a:lnTo>
                <a:lnTo>
                  <a:pt x="1454289" y="1578767"/>
                </a:lnTo>
                <a:lnTo>
                  <a:pt x="1451644" y="1600137"/>
                </a:lnTo>
                <a:cubicBezTo>
                  <a:pt x="1414379" y="1749819"/>
                  <a:pt x="1104480" y="1866625"/>
                  <a:pt x="727701" y="1866625"/>
                </a:cubicBezTo>
                <a:cubicBezTo>
                  <a:pt x="350922" y="1866625"/>
                  <a:pt x="41024" y="1749819"/>
                  <a:pt x="3758" y="1600137"/>
                </a:cubicBezTo>
                <a:lnTo>
                  <a:pt x="1113" y="1578767"/>
                </a:lnTo>
                <a:lnTo>
                  <a:pt x="1" y="1578767"/>
                </a:lnTo>
                <a:lnTo>
                  <a:pt x="1" y="1569787"/>
                </a:lnTo>
                <a:lnTo>
                  <a:pt x="1" y="296841"/>
                </a:lnTo>
                <a:cubicBezTo>
                  <a:pt x="1" y="158359"/>
                  <a:pt x="0" y="296839"/>
                  <a:pt x="0" y="296838"/>
                </a:cubicBezTo>
                <a:cubicBezTo>
                  <a:pt x="0" y="296837"/>
                  <a:pt x="1" y="296836"/>
                  <a:pt x="1" y="296835"/>
                </a:cubicBezTo>
                <a:lnTo>
                  <a:pt x="3758" y="266488"/>
                </a:lnTo>
                <a:cubicBezTo>
                  <a:pt x="41023" y="116806"/>
                  <a:pt x="350921" y="0"/>
                  <a:pt x="7277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65617" rIns="0" bIns="12187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42768">
              <a:lnSpc>
                <a:spcPct val="90000"/>
              </a:lnSpc>
              <a:defRPr/>
            </a:pPr>
            <a:r>
              <a:rPr lang="en-US" sz="1599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DB1</a:t>
            </a: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1667A3D0-1171-4AB1-A8D7-9E0308F7C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0307"/>
            <a:ext cx="16249650" cy="1177658"/>
          </a:xfrm>
        </p:spPr>
        <p:txBody>
          <a:bodyPr>
            <a:normAutofit/>
          </a:bodyPr>
          <a:lstStyle/>
          <a:p>
            <a:pPr algn="ctr"/>
            <a:r>
              <a:rPr lang="pt-BR" sz="4800" dirty="0"/>
              <a:t>Backup </a:t>
            </a:r>
            <a:r>
              <a:rPr lang="pt-BR" sz="4800" dirty="0" err="1"/>
              <a:t>and</a:t>
            </a:r>
            <a:r>
              <a:rPr lang="pt-BR" sz="4800" dirty="0"/>
              <a:t> Restore</a:t>
            </a:r>
          </a:p>
        </p:txBody>
      </p:sp>
    </p:spTree>
    <p:extLst>
      <p:ext uri="{BB962C8B-B14F-4D97-AF65-F5344CB8AC3E}">
        <p14:creationId xmlns:p14="http://schemas.microsoft.com/office/powerpoint/2010/main" val="152178463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4770A72-8027-7F4E-9975-F4D890A385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1790"/>
          <a:stretch>
            <a:fillRect/>
          </a:stretch>
        </p:blipFill>
        <p:spPr/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 err="1"/>
              <a:t>Restrictions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22424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B382A78-3FEE-400E-BBCD-EBE06133FA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08031" y="433851"/>
            <a:ext cx="7161580" cy="8276298"/>
          </a:xfrm>
        </p:spPr>
        <p:txBody>
          <a:bodyPr/>
          <a:lstStyle/>
          <a:p>
            <a:pPr>
              <a:spcAft>
                <a:spcPts val="2399"/>
              </a:spcAft>
            </a:pPr>
            <a:r>
              <a:rPr lang="en-US" dirty="0"/>
              <a:t>Cross database transactions and Linked Servers</a:t>
            </a:r>
          </a:p>
          <a:p>
            <a:pPr>
              <a:spcAft>
                <a:spcPts val="2399"/>
              </a:spcAft>
            </a:pPr>
            <a:r>
              <a:rPr lang="en-US" dirty="0"/>
              <a:t>Change Data Capture</a:t>
            </a:r>
          </a:p>
          <a:p>
            <a:pPr>
              <a:spcAft>
                <a:spcPts val="2399"/>
              </a:spcAft>
            </a:pPr>
            <a:r>
              <a:rPr lang="en-US" dirty="0"/>
              <a:t>Database Mail</a:t>
            </a:r>
          </a:p>
          <a:p>
            <a:pPr>
              <a:spcAft>
                <a:spcPts val="2399"/>
              </a:spcAft>
            </a:pPr>
            <a:r>
              <a:rPr lang="en-US" dirty="0"/>
              <a:t>Resource Governor</a:t>
            </a:r>
          </a:p>
          <a:p>
            <a:pPr>
              <a:spcAft>
                <a:spcPts val="2399"/>
              </a:spcAft>
            </a:pPr>
            <a:r>
              <a:rPr lang="en-US" dirty="0"/>
              <a:t>Service Broker</a:t>
            </a:r>
          </a:p>
          <a:p>
            <a:pPr>
              <a:spcAft>
                <a:spcPts val="2399"/>
              </a:spcAft>
            </a:pPr>
            <a:r>
              <a:rPr lang="en-US" dirty="0"/>
              <a:t>SQL Server Agent</a:t>
            </a:r>
          </a:p>
          <a:p>
            <a:pPr>
              <a:spcAft>
                <a:spcPts val="2399"/>
              </a:spcAft>
            </a:pPr>
            <a:r>
              <a:rPr lang="en-US" dirty="0"/>
              <a:t>SQL Server Auditing</a:t>
            </a:r>
          </a:p>
          <a:p>
            <a:pPr>
              <a:spcAft>
                <a:spcPts val="2399"/>
              </a:spcAft>
            </a:pPr>
            <a:r>
              <a:rPr lang="en-US" dirty="0"/>
              <a:t>Transactional Replication</a:t>
            </a:r>
          </a:p>
          <a:p>
            <a:pPr>
              <a:spcAft>
                <a:spcPts val="2399"/>
              </a:spcAft>
            </a:pPr>
            <a:r>
              <a:rPr lang="en-US" dirty="0"/>
              <a:t>Backup and Restore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5A46A5-88E6-447C-BC4F-C8AFFBC03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086" y="3030207"/>
            <a:ext cx="5821388" cy="3083921"/>
          </a:xfrm>
        </p:spPr>
        <p:txBody>
          <a:bodyPr/>
          <a:lstStyle/>
          <a:p>
            <a:r>
              <a:rPr lang="en-US" dirty="0"/>
              <a:t>Azure SQL managed instance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Do you need any of these?</a:t>
            </a:r>
          </a:p>
        </p:txBody>
      </p:sp>
      <p:pic>
        <p:nvPicPr>
          <p:cNvPr id="10" name="Graphic 9" descr="Checkmark">
            <a:extLst>
              <a:ext uri="{FF2B5EF4-FFF2-40B4-BE49-F238E27FC236}">
                <a16:creationId xmlns:a16="http://schemas.microsoft.com/office/drawing/2014/main" id="{EF521086-0066-4EDE-813C-74B29837F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3224" y="501045"/>
            <a:ext cx="483205" cy="483205"/>
          </a:xfrm>
          <a:prstGeom prst="rect">
            <a:avLst/>
          </a:prstGeom>
        </p:spPr>
      </p:pic>
      <p:pic>
        <p:nvPicPr>
          <p:cNvPr id="88" name="Graphic 87" descr="Checkmark">
            <a:extLst>
              <a:ext uri="{FF2B5EF4-FFF2-40B4-BE49-F238E27FC236}">
                <a16:creationId xmlns:a16="http://schemas.microsoft.com/office/drawing/2014/main" id="{8028A5A9-A49B-488F-B6EE-F2D83819B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71162" y="1410982"/>
            <a:ext cx="483205" cy="483205"/>
          </a:xfrm>
          <a:prstGeom prst="rect">
            <a:avLst/>
          </a:prstGeom>
        </p:spPr>
      </p:pic>
      <p:pic>
        <p:nvPicPr>
          <p:cNvPr id="89" name="Graphic 88" descr="Checkmark">
            <a:extLst>
              <a:ext uri="{FF2B5EF4-FFF2-40B4-BE49-F238E27FC236}">
                <a16:creationId xmlns:a16="http://schemas.microsoft.com/office/drawing/2014/main" id="{4D0E0D01-B530-4EEB-8636-ADA1E088B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71161" y="2382204"/>
            <a:ext cx="483205" cy="483205"/>
          </a:xfrm>
          <a:prstGeom prst="rect">
            <a:avLst/>
          </a:prstGeom>
        </p:spPr>
      </p:pic>
      <p:pic>
        <p:nvPicPr>
          <p:cNvPr id="90" name="Graphic 89" descr="Checkmark">
            <a:extLst>
              <a:ext uri="{FF2B5EF4-FFF2-40B4-BE49-F238E27FC236}">
                <a16:creationId xmlns:a16="http://schemas.microsoft.com/office/drawing/2014/main" id="{7C581F22-0941-4AAA-BEF6-C291C6BB3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71159" y="3353426"/>
            <a:ext cx="483205" cy="483205"/>
          </a:xfrm>
          <a:prstGeom prst="rect">
            <a:avLst/>
          </a:prstGeom>
        </p:spPr>
      </p:pic>
      <p:pic>
        <p:nvPicPr>
          <p:cNvPr id="91" name="Graphic 90" descr="Checkmark">
            <a:extLst>
              <a:ext uri="{FF2B5EF4-FFF2-40B4-BE49-F238E27FC236}">
                <a16:creationId xmlns:a16="http://schemas.microsoft.com/office/drawing/2014/main" id="{D5E71A4B-3E39-46FD-A0A8-9FF0507D9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71158" y="4323426"/>
            <a:ext cx="483205" cy="483205"/>
          </a:xfrm>
          <a:prstGeom prst="rect">
            <a:avLst/>
          </a:prstGeom>
        </p:spPr>
      </p:pic>
      <p:pic>
        <p:nvPicPr>
          <p:cNvPr id="92" name="Graphic 91" descr="Checkmark">
            <a:extLst>
              <a:ext uri="{FF2B5EF4-FFF2-40B4-BE49-F238E27FC236}">
                <a16:creationId xmlns:a16="http://schemas.microsoft.com/office/drawing/2014/main" id="{F90FA635-BA1E-4E3E-815A-A5EB096B4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6285" y="5215409"/>
            <a:ext cx="483205" cy="483205"/>
          </a:xfrm>
          <a:prstGeom prst="rect">
            <a:avLst/>
          </a:prstGeom>
        </p:spPr>
      </p:pic>
      <p:pic>
        <p:nvPicPr>
          <p:cNvPr id="93" name="Graphic 92" descr="Checkmark">
            <a:extLst>
              <a:ext uri="{FF2B5EF4-FFF2-40B4-BE49-F238E27FC236}">
                <a16:creationId xmlns:a16="http://schemas.microsoft.com/office/drawing/2014/main" id="{33BC16F8-D6C9-4E7B-849F-F5B06646F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3224" y="6185409"/>
            <a:ext cx="483205" cy="483205"/>
          </a:xfrm>
          <a:prstGeom prst="rect">
            <a:avLst/>
          </a:prstGeom>
        </p:spPr>
      </p:pic>
      <p:pic>
        <p:nvPicPr>
          <p:cNvPr id="94" name="Graphic 93" descr="Checkmark">
            <a:extLst>
              <a:ext uri="{FF2B5EF4-FFF2-40B4-BE49-F238E27FC236}">
                <a16:creationId xmlns:a16="http://schemas.microsoft.com/office/drawing/2014/main" id="{E32D4D46-CA3E-4510-803B-B8488383AB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3224" y="7155408"/>
            <a:ext cx="483205" cy="483205"/>
          </a:xfrm>
          <a:prstGeom prst="rect">
            <a:avLst/>
          </a:prstGeom>
        </p:spPr>
      </p:pic>
      <p:pic>
        <p:nvPicPr>
          <p:cNvPr id="95" name="Graphic 94" descr="Checkmark">
            <a:extLst>
              <a:ext uri="{FF2B5EF4-FFF2-40B4-BE49-F238E27FC236}">
                <a16:creationId xmlns:a16="http://schemas.microsoft.com/office/drawing/2014/main" id="{41E02ACB-21AF-4623-AF56-B6C6B9F93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3224" y="8125409"/>
            <a:ext cx="483205" cy="48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97217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28">
            <a:extLst>
              <a:ext uri="{FF2B5EF4-FFF2-40B4-BE49-F238E27FC236}">
                <a16:creationId xmlns:a16="http://schemas.microsoft.com/office/drawing/2014/main" id="{5F9324C3-1B1E-4701-9CC1-FAE887CA9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168" y="240653"/>
            <a:ext cx="14953321" cy="738166"/>
          </a:xfrm>
        </p:spPr>
        <p:txBody>
          <a:bodyPr vert="horz" wrap="square" lIns="0" tIns="215027" rIns="0" bIns="0" rtlCol="0" anchor="t">
            <a:no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SQL is everywhere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D2C9136-14DA-40D0-B726-4A560E781D97}"/>
              </a:ext>
            </a:extLst>
          </p:cNvPr>
          <p:cNvSpPr/>
          <p:nvPr/>
        </p:nvSpPr>
        <p:spPr>
          <a:xfrm>
            <a:off x="706750" y="3420309"/>
            <a:ext cx="3128030" cy="984415"/>
          </a:xfrm>
          <a:prstGeom prst="rect">
            <a:avLst/>
          </a:prstGeom>
        </p:spPr>
        <p:txBody>
          <a:bodyPr wrap="square" lIns="121838" tIns="60918" rIns="121838" bIns="60918" anchor="t">
            <a:spAutoFit/>
          </a:bodyPr>
          <a:lstStyle/>
          <a:p>
            <a:pPr algn="ctr" defTabSz="1218214">
              <a:spcAft>
                <a:spcPts val="1066"/>
              </a:spcAft>
              <a:defRPr/>
            </a:pPr>
            <a:r>
              <a:rPr lang="en-US" sz="1866" kern="0" dirty="0">
                <a:gradFill>
                  <a:gsLst>
                    <a:gs pos="1770">
                      <a:srgbClr val="000000"/>
                    </a:gs>
                    <a:gs pos="16000">
                      <a:srgbClr val="000000"/>
                    </a:gs>
                  </a:gsLst>
                  <a:lin ang="0" scaled="0"/>
                </a:gradFill>
                <a:latin typeface="Segoe UI Semibold"/>
              </a:rPr>
              <a:t>Best for modernizing your databases in your private cloud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D5381CB-B043-4EE1-BE62-818BABA2C6F0}"/>
              </a:ext>
            </a:extLst>
          </p:cNvPr>
          <p:cNvSpPr/>
          <p:nvPr/>
        </p:nvSpPr>
        <p:spPr>
          <a:xfrm>
            <a:off x="532535" y="1335787"/>
            <a:ext cx="3599537" cy="482055"/>
          </a:xfrm>
          <a:prstGeom prst="rect">
            <a:avLst/>
          </a:prstGeom>
        </p:spPr>
        <p:txBody>
          <a:bodyPr wrap="square" lIns="121838">
            <a:spAutoFit/>
          </a:bodyPr>
          <a:lstStyle/>
          <a:p>
            <a:pPr algn="ctr" defTabSz="1217818">
              <a:lnSpc>
                <a:spcPct val="95000"/>
              </a:lnSpc>
              <a:defRPr/>
            </a:pPr>
            <a:r>
              <a:rPr lang="en-US" sz="2666" b="1" kern="0" dirty="0">
                <a:solidFill>
                  <a:srgbClr val="0078D7"/>
                </a:solidFill>
                <a:latin typeface="Segoe UI Semibold"/>
                <a:cs typeface="Segoe UI Semibold" panose="020B0502040204020203" pitchFamily="34" charset="0"/>
              </a:rPr>
              <a:t>SQL Server 2019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C29FF83-1A58-4D4D-AD80-0A70F731A981}"/>
              </a:ext>
            </a:extLst>
          </p:cNvPr>
          <p:cNvSpPr/>
          <p:nvPr/>
        </p:nvSpPr>
        <p:spPr>
          <a:xfrm>
            <a:off x="4353199" y="3399969"/>
            <a:ext cx="3128030" cy="697286"/>
          </a:xfrm>
          <a:prstGeom prst="rect">
            <a:avLst/>
          </a:prstGeom>
        </p:spPr>
        <p:txBody>
          <a:bodyPr wrap="square" lIns="121838" tIns="60918" rIns="121838" bIns="60918" anchor="t">
            <a:spAutoFit/>
          </a:bodyPr>
          <a:lstStyle/>
          <a:p>
            <a:pPr algn="ctr" defTabSz="1218214">
              <a:spcAft>
                <a:spcPts val="1066"/>
              </a:spcAft>
              <a:defRPr/>
            </a:pPr>
            <a:r>
              <a:rPr lang="en-US" sz="1866" kern="0" dirty="0">
                <a:gradFill>
                  <a:gsLst>
                    <a:gs pos="1770">
                      <a:srgbClr val="000000"/>
                    </a:gs>
                    <a:gs pos="16000">
                      <a:srgbClr val="000000"/>
                    </a:gs>
                  </a:gsLst>
                  <a:lin ang="0" scaled="0"/>
                </a:gradFill>
                <a:latin typeface="Segoe UI Semibold"/>
              </a:rPr>
              <a:t>Best for a compatible SQL running on Linux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3436291-792A-47DB-AD92-B680402E6AC6}"/>
              </a:ext>
            </a:extLst>
          </p:cNvPr>
          <p:cNvSpPr/>
          <p:nvPr/>
        </p:nvSpPr>
        <p:spPr>
          <a:xfrm>
            <a:off x="4178983" y="1335787"/>
            <a:ext cx="3599537" cy="482055"/>
          </a:xfrm>
          <a:prstGeom prst="rect">
            <a:avLst/>
          </a:prstGeom>
        </p:spPr>
        <p:txBody>
          <a:bodyPr wrap="square" lIns="121838">
            <a:spAutoFit/>
          </a:bodyPr>
          <a:lstStyle/>
          <a:p>
            <a:pPr algn="ctr" defTabSz="1217818">
              <a:lnSpc>
                <a:spcPct val="95000"/>
              </a:lnSpc>
              <a:defRPr/>
            </a:pPr>
            <a:r>
              <a:rPr lang="en-US" sz="2666" b="1" kern="0" dirty="0">
                <a:solidFill>
                  <a:srgbClr val="0078D7"/>
                </a:solidFill>
                <a:latin typeface="Segoe UI Semibold"/>
                <a:cs typeface="Segoe UI Semibold" panose="020B0502040204020203" pitchFamily="34" charset="0"/>
              </a:rPr>
              <a:t>SQL on Linux</a:t>
            </a:r>
          </a:p>
        </p:txBody>
      </p:sp>
      <p:pic>
        <p:nvPicPr>
          <p:cNvPr id="107" name="Graphic 106">
            <a:extLst>
              <a:ext uri="{FF2B5EF4-FFF2-40B4-BE49-F238E27FC236}">
                <a16:creationId xmlns:a16="http://schemas.microsoft.com/office/drawing/2014/main" id="{4B08F2D7-E889-4EF0-9DED-22ADD2D9B6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81582" y="1916509"/>
            <a:ext cx="1378368" cy="1378369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2CE1E06-0E30-4DF2-974A-52F205A0C4B7}"/>
              </a:ext>
            </a:extLst>
          </p:cNvPr>
          <p:cNvGrpSpPr/>
          <p:nvPr/>
        </p:nvGrpSpPr>
        <p:grpSpPr>
          <a:xfrm>
            <a:off x="5148399" y="1916510"/>
            <a:ext cx="2154381" cy="1387715"/>
            <a:chOff x="481389" y="1061234"/>
            <a:chExt cx="1212657" cy="781116"/>
          </a:xfrm>
        </p:grpSpPr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3C3F75D3-51BA-419F-9220-2848CCC83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1389" y="1061234"/>
              <a:ext cx="775854" cy="775854"/>
            </a:xfrm>
            <a:prstGeom prst="rect">
              <a:avLst/>
            </a:prstGeom>
          </p:spPr>
        </p:pic>
        <p:grpSp>
          <p:nvGrpSpPr>
            <p:cNvPr id="115" name="Group 4">
              <a:extLst>
                <a:ext uri="{FF2B5EF4-FFF2-40B4-BE49-F238E27FC236}">
                  <a16:creationId xmlns:a16="http://schemas.microsoft.com/office/drawing/2014/main" id="{7C5E4378-BC61-4759-8349-BC661C6B9C8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54443" y="1271556"/>
              <a:ext cx="439603" cy="570794"/>
              <a:chOff x="6581" y="1144"/>
              <a:chExt cx="573" cy="744"/>
            </a:xfrm>
            <a:solidFill>
              <a:srgbClr val="0078D7"/>
            </a:solidFill>
          </p:grpSpPr>
          <p:sp>
            <p:nvSpPr>
              <p:cNvPr id="116" name="Freeform 5">
                <a:extLst>
                  <a:ext uri="{FF2B5EF4-FFF2-40B4-BE49-F238E27FC236}">
                    <a16:creationId xmlns:a16="http://schemas.microsoft.com/office/drawing/2014/main" id="{CA124E21-BA1C-46B6-8CFC-BF0F316D5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7" y="1144"/>
                <a:ext cx="17" cy="8"/>
              </a:xfrm>
              <a:custGeom>
                <a:avLst/>
                <a:gdLst>
                  <a:gd name="T0" fmla="*/ 9 w 24"/>
                  <a:gd name="T1" fmla="*/ 8 h 12"/>
                  <a:gd name="T2" fmla="*/ 16 w 24"/>
                  <a:gd name="T3" fmla="*/ 12 h 12"/>
                  <a:gd name="T4" fmla="*/ 23 w 24"/>
                  <a:gd name="T5" fmla="*/ 8 h 12"/>
                  <a:gd name="T6" fmla="*/ 15 w 24"/>
                  <a:gd name="T7" fmla="*/ 1 h 12"/>
                  <a:gd name="T8" fmla="*/ 7 w 24"/>
                  <a:gd name="T9" fmla="*/ 0 h 12"/>
                  <a:gd name="T10" fmla="*/ 2 w 24"/>
                  <a:gd name="T11" fmla="*/ 1 h 12"/>
                  <a:gd name="T12" fmla="*/ 0 w 24"/>
                  <a:gd name="T13" fmla="*/ 4 h 12"/>
                  <a:gd name="T14" fmla="*/ 9 w 24"/>
                  <a:gd name="T15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12">
                    <a:moveTo>
                      <a:pt x="9" y="8"/>
                    </a:moveTo>
                    <a:cubicBezTo>
                      <a:pt x="11" y="9"/>
                      <a:pt x="13" y="12"/>
                      <a:pt x="16" y="12"/>
                    </a:cubicBezTo>
                    <a:cubicBezTo>
                      <a:pt x="19" y="12"/>
                      <a:pt x="23" y="11"/>
                      <a:pt x="23" y="8"/>
                    </a:cubicBezTo>
                    <a:cubicBezTo>
                      <a:pt x="24" y="5"/>
                      <a:pt x="19" y="3"/>
                      <a:pt x="15" y="1"/>
                    </a:cubicBezTo>
                    <a:cubicBezTo>
                      <a:pt x="13" y="0"/>
                      <a:pt x="10" y="0"/>
                      <a:pt x="7" y="0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1" y="7"/>
                      <a:pt x="6" y="6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38" tIns="60918" rIns="121838" bIns="60918" numCol="1" anchor="t" anchorCtr="0" compatLnSpc="1">
                <a:prstTxWarp prst="textNoShape">
                  <a:avLst/>
                </a:prstTxWarp>
              </a:bodyPr>
              <a:lstStyle/>
              <a:p>
                <a:pPr defTabSz="1218214">
                  <a:defRPr/>
                </a:pPr>
                <a:endParaRPr lang="en-US" kern="0" dirty="0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117" name="Freeform 6">
                <a:extLst>
                  <a:ext uri="{FF2B5EF4-FFF2-40B4-BE49-F238E27FC236}">
                    <a16:creationId xmlns:a16="http://schemas.microsoft.com/office/drawing/2014/main" id="{A83F74F9-76C3-4318-84E5-B6A221B51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9" y="1145"/>
                <a:ext cx="7" cy="7"/>
              </a:xfrm>
              <a:custGeom>
                <a:avLst/>
                <a:gdLst>
                  <a:gd name="T0" fmla="*/ 5 w 11"/>
                  <a:gd name="T1" fmla="*/ 10 h 10"/>
                  <a:gd name="T2" fmla="*/ 10 w 11"/>
                  <a:gd name="T3" fmla="*/ 4 h 10"/>
                  <a:gd name="T4" fmla="*/ 9 w 11"/>
                  <a:gd name="T5" fmla="*/ 0 h 10"/>
                  <a:gd name="T6" fmla="*/ 8 w 11"/>
                  <a:gd name="T7" fmla="*/ 0 h 10"/>
                  <a:gd name="T8" fmla="*/ 2 w 11"/>
                  <a:gd name="T9" fmla="*/ 8 h 10"/>
                  <a:gd name="T10" fmla="*/ 5 w 11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0">
                    <a:moveTo>
                      <a:pt x="5" y="10"/>
                    </a:moveTo>
                    <a:cubicBezTo>
                      <a:pt x="7" y="9"/>
                      <a:pt x="8" y="6"/>
                      <a:pt x="10" y="4"/>
                    </a:cubicBezTo>
                    <a:cubicBezTo>
                      <a:pt x="11" y="4"/>
                      <a:pt x="11" y="1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5" y="0"/>
                      <a:pt x="0" y="6"/>
                      <a:pt x="2" y="8"/>
                    </a:cubicBezTo>
                    <a:cubicBezTo>
                      <a:pt x="2" y="9"/>
                      <a:pt x="4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38" tIns="60918" rIns="121838" bIns="60918" numCol="1" anchor="t" anchorCtr="0" compatLnSpc="1">
                <a:prstTxWarp prst="textNoShape">
                  <a:avLst/>
                </a:prstTxWarp>
              </a:bodyPr>
              <a:lstStyle/>
              <a:p>
                <a:pPr defTabSz="1218214">
                  <a:defRPr/>
                </a:pPr>
                <a:endParaRPr lang="en-US" kern="0" dirty="0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118" name="Freeform 7">
                <a:extLst>
                  <a:ext uri="{FF2B5EF4-FFF2-40B4-BE49-F238E27FC236}">
                    <a16:creationId xmlns:a16="http://schemas.microsoft.com/office/drawing/2014/main" id="{F433F377-408F-4CE9-ABE4-9924445974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81" y="1437"/>
                <a:ext cx="428" cy="451"/>
              </a:xfrm>
              <a:custGeom>
                <a:avLst/>
                <a:gdLst>
                  <a:gd name="T0" fmla="*/ 956 w 1034"/>
                  <a:gd name="T1" fmla="*/ 931 h 1208"/>
                  <a:gd name="T2" fmla="*/ 903 w 1034"/>
                  <a:gd name="T3" fmla="*/ 837 h 1208"/>
                  <a:gd name="T4" fmla="*/ 762 w 1034"/>
                  <a:gd name="T5" fmla="*/ 437 h 1208"/>
                  <a:gd name="T6" fmla="*/ 623 w 1034"/>
                  <a:gd name="T7" fmla="*/ 35 h 1208"/>
                  <a:gd name="T8" fmla="*/ 356 w 1034"/>
                  <a:gd name="T9" fmla="*/ 386 h 1208"/>
                  <a:gd name="T10" fmla="*/ 221 w 1034"/>
                  <a:gd name="T11" fmla="*/ 622 h 1208"/>
                  <a:gd name="T12" fmla="*/ 151 w 1034"/>
                  <a:gd name="T13" fmla="*/ 820 h 1208"/>
                  <a:gd name="T14" fmla="*/ 85 w 1034"/>
                  <a:gd name="T15" fmla="*/ 867 h 1208"/>
                  <a:gd name="T16" fmla="*/ 18 w 1034"/>
                  <a:gd name="T17" fmla="*/ 1031 h 1208"/>
                  <a:gd name="T18" fmla="*/ 28 w 1034"/>
                  <a:gd name="T19" fmla="*/ 1124 h 1208"/>
                  <a:gd name="T20" fmla="*/ 313 w 1034"/>
                  <a:gd name="T21" fmla="*/ 1207 h 1208"/>
                  <a:gd name="T22" fmla="*/ 471 w 1034"/>
                  <a:gd name="T23" fmla="*/ 1119 h 1208"/>
                  <a:gd name="T24" fmla="*/ 664 w 1034"/>
                  <a:gd name="T25" fmla="*/ 1167 h 1208"/>
                  <a:gd name="T26" fmla="*/ 899 w 1034"/>
                  <a:gd name="T27" fmla="*/ 1119 h 1208"/>
                  <a:gd name="T28" fmla="*/ 773 w 1034"/>
                  <a:gd name="T29" fmla="*/ 587 h 1208"/>
                  <a:gd name="T30" fmla="*/ 856 w 1034"/>
                  <a:gd name="T31" fmla="*/ 806 h 1208"/>
                  <a:gd name="T32" fmla="*/ 783 w 1034"/>
                  <a:gd name="T33" fmla="*/ 812 h 1208"/>
                  <a:gd name="T34" fmla="*/ 815 w 1034"/>
                  <a:gd name="T35" fmla="*/ 670 h 1208"/>
                  <a:gd name="T36" fmla="*/ 617 w 1034"/>
                  <a:gd name="T37" fmla="*/ 187 h 1208"/>
                  <a:gd name="T38" fmla="*/ 566 w 1034"/>
                  <a:gd name="T39" fmla="*/ 170 h 1208"/>
                  <a:gd name="T40" fmla="*/ 569 w 1034"/>
                  <a:gd name="T41" fmla="*/ 288 h 1208"/>
                  <a:gd name="T42" fmla="*/ 547 w 1034"/>
                  <a:gd name="T43" fmla="*/ 216 h 1208"/>
                  <a:gd name="T44" fmla="*/ 512 w 1034"/>
                  <a:gd name="T45" fmla="*/ 254 h 1208"/>
                  <a:gd name="T46" fmla="*/ 584 w 1034"/>
                  <a:gd name="T47" fmla="*/ 248 h 1208"/>
                  <a:gd name="T48" fmla="*/ 424 w 1034"/>
                  <a:gd name="T49" fmla="*/ 156 h 1208"/>
                  <a:gd name="T50" fmla="*/ 407 w 1034"/>
                  <a:gd name="T51" fmla="*/ 153 h 1208"/>
                  <a:gd name="T52" fmla="*/ 457 w 1034"/>
                  <a:gd name="T53" fmla="*/ 249 h 1208"/>
                  <a:gd name="T54" fmla="*/ 393 w 1034"/>
                  <a:gd name="T55" fmla="*/ 225 h 1208"/>
                  <a:gd name="T56" fmla="*/ 391 w 1034"/>
                  <a:gd name="T57" fmla="*/ 301 h 1208"/>
                  <a:gd name="T58" fmla="*/ 413 w 1034"/>
                  <a:gd name="T59" fmla="*/ 225 h 1208"/>
                  <a:gd name="T60" fmla="*/ 374 w 1034"/>
                  <a:gd name="T61" fmla="*/ 330 h 1208"/>
                  <a:gd name="T62" fmla="*/ 589 w 1034"/>
                  <a:gd name="T63" fmla="*/ 298 h 1208"/>
                  <a:gd name="T64" fmla="*/ 613 w 1034"/>
                  <a:gd name="T65" fmla="*/ 346 h 1208"/>
                  <a:gd name="T66" fmla="*/ 435 w 1034"/>
                  <a:gd name="T67" fmla="*/ 416 h 1208"/>
                  <a:gd name="T68" fmla="*/ 486 w 1034"/>
                  <a:gd name="T69" fmla="*/ 387 h 1208"/>
                  <a:gd name="T70" fmla="*/ 593 w 1034"/>
                  <a:gd name="T71" fmla="*/ 331 h 1208"/>
                  <a:gd name="T72" fmla="*/ 584 w 1034"/>
                  <a:gd name="T73" fmla="*/ 322 h 1208"/>
                  <a:gd name="T74" fmla="*/ 410 w 1034"/>
                  <a:gd name="T75" fmla="*/ 370 h 1208"/>
                  <a:gd name="T76" fmla="*/ 372 w 1034"/>
                  <a:gd name="T77" fmla="*/ 352 h 1208"/>
                  <a:gd name="T78" fmla="*/ 245 w 1034"/>
                  <a:gd name="T79" fmla="*/ 1165 h 1208"/>
                  <a:gd name="T80" fmla="*/ 34 w 1034"/>
                  <a:gd name="T81" fmla="*/ 1034 h 1208"/>
                  <a:gd name="T82" fmla="*/ 108 w 1034"/>
                  <a:gd name="T83" fmla="*/ 878 h 1208"/>
                  <a:gd name="T84" fmla="*/ 220 w 1034"/>
                  <a:gd name="T85" fmla="*/ 819 h 1208"/>
                  <a:gd name="T86" fmla="*/ 584 w 1034"/>
                  <a:gd name="T87" fmla="*/ 1049 h 1208"/>
                  <a:gd name="T88" fmla="*/ 260 w 1034"/>
                  <a:gd name="T89" fmla="*/ 845 h 1208"/>
                  <a:gd name="T90" fmla="*/ 273 w 1034"/>
                  <a:gd name="T91" fmla="*/ 598 h 1208"/>
                  <a:gd name="T92" fmla="*/ 250 w 1034"/>
                  <a:gd name="T93" fmla="*/ 769 h 1208"/>
                  <a:gd name="T94" fmla="*/ 390 w 1034"/>
                  <a:gd name="T95" fmla="*/ 382 h 1208"/>
                  <a:gd name="T96" fmla="*/ 503 w 1034"/>
                  <a:gd name="T97" fmla="*/ 431 h 1208"/>
                  <a:gd name="T98" fmla="*/ 603 w 1034"/>
                  <a:gd name="T99" fmla="*/ 381 h 1208"/>
                  <a:gd name="T100" fmla="*/ 722 w 1034"/>
                  <a:gd name="T101" fmla="*/ 607 h 1208"/>
                  <a:gd name="T102" fmla="*/ 685 w 1034"/>
                  <a:gd name="T103" fmla="*/ 830 h 1208"/>
                  <a:gd name="T104" fmla="*/ 1003 w 1034"/>
                  <a:gd name="T105" fmla="*/ 1035 h 1208"/>
                  <a:gd name="T106" fmla="*/ 678 w 1034"/>
                  <a:gd name="T107" fmla="*/ 1154 h 1208"/>
                  <a:gd name="T108" fmla="*/ 712 w 1034"/>
                  <a:gd name="T109" fmla="*/ 832 h 1208"/>
                  <a:gd name="T110" fmla="*/ 914 w 1034"/>
                  <a:gd name="T111" fmla="*/ 856 h 1208"/>
                  <a:gd name="T112" fmla="*/ 1002 w 1034"/>
                  <a:gd name="T113" fmla="*/ 986 h 1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34" h="1208">
                    <a:moveTo>
                      <a:pt x="1026" y="993"/>
                    </a:moveTo>
                    <a:cubicBezTo>
                      <a:pt x="1022" y="986"/>
                      <a:pt x="1016" y="981"/>
                      <a:pt x="1012" y="978"/>
                    </a:cubicBezTo>
                    <a:cubicBezTo>
                      <a:pt x="1009" y="975"/>
                      <a:pt x="1006" y="973"/>
                      <a:pt x="1003" y="972"/>
                    </a:cubicBezTo>
                    <a:cubicBezTo>
                      <a:pt x="1002" y="971"/>
                      <a:pt x="1001" y="970"/>
                      <a:pt x="1000" y="969"/>
                    </a:cubicBezTo>
                    <a:cubicBezTo>
                      <a:pt x="996" y="966"/>
                      <a:pt x="992" y="963"/>
                      <a:pt x="988" y="960"/>
                    </a:cubicBezTo>
                    <a:cubicBezTo>
                      <a:pt x="984" y="957"/>
                      <a:pt x="980" y="953"/>
                      <a:pt x="976" y="950"/>
                    </a:cubicBezTo>
                    <a:cubicBezTo>
                      <a:pt x="966" y="943"/>
                      <a:pt x="960" y="937"/>
                      <a:pt x="956" y="931"/>
                    </a:cubicBezTo>
                    <a:cubicBezTo>
                      <a:pt x="956" y="931"/>
                      <a:pt x="955" y="931"/>
                      <a:pt x="955" y="930"/>
                    </a:cubicBezTo>
                    <a:cubicBezTo>
                      <a:pt x="948" y="923"/>
                      <a:pt x="945" y="917"/>
                      <a:pt x="944" y="910"/>
                    </a:cubicBezTo>
                    <a:cubicBezTo>
                      <a:pt x="943" y="906"/>
                      <a:pt x="943" y="901"/>
                      <a:pt x="943" y="894"/>
                    </a:cubicBezTo>
                    <a:cubicBezTo>
                      <a:pt x="943" y="893"/>
                      <a:pt x="943" y="892"/>
                      <a:pt x="943" y="892"/>
                    </a:cubicBezTo>
                    <a:cubicBezTo>
                      <a:pt x="942" y="884"/>
                      <a:pt x="941" y="876"/>
                      <a:pt x="937" y="867"/>
                    </a:cubicBezTo>
                    <a:cubicBezTo>
                      <a:pt x="934" y="862"/>
                      <a:pt x="931" y="856"/>
                      <a:pt x="925" y="850"/>
                    </a:cubicBezTo>
                    <a:cubicBezTo>
                      <a:pt x="919" y="843"/>
                      <a:pt x="909" y="839"/>
                      <a:pt x="903" y="837"/>
                    </a:cubicBezTo>
                    <a:cubicBezTo>
                      <a:pt x="903" y="837"/>
                      <a:pt x="903" y="837"/>
                      <a:pt x="902" y="837"/>
                    </a:cubicBezTo>
                    <a:cubicBezTo>
                      <a:pt x="908" y="826"/>
                      <a:pt x="911" y="814"/>
                      <a:pt x="914" y="803"/>
                    </a:cubicBezTo>
                    <a:cubicBezTo>
                      <a:pt x="919" y="776"/>
                      <a:pt x="916" y="747"/>
                      <a:pt x="911" y="720"/>
                    </a:cubicBezTo>
                    <a:cubicBezTo>
                      <a:pt x="905" y="682"/>
                      <a:pt x="894" y="646"/>
                      <a:pt x="880" y="610"/>
                    </a:cubicBezTo>
                    <a:cubicBezTo>
                      <a:pt x="869" y="584"/>
                      <a:pt x="857" y="558"/>
                      <a:pt x="841" y="536"/>
                    </a:cubicBezTo>
                    <a:cubicBezTo>
                      <a:pt x="824" y="514"/>
                      <a:pt x="803" y="496"/>
                      <a:pt x="787" y="473"/>
                    </a:cubicBezTo>
                    <a:cubicBezTo>
                      <a:pt x="778" y="461"/>
                      <a:pt x="771" y="449"/>
                      <a:pt x="762" y="437"/>
                    </a:cubicBezTo>
                    <a:cubicBezTo>
                      <a:pt x="759" y="430"/>
                      <a:pt x="755" y="422"/>
                      <a:pt x="752" y="415"/>
                    </a:cubicBezTo>
                    <a:cubicBezTo>
                      <a:pt x="741" y="392"/>
                      <a:pt x="732" y="369"/>
                      <a:pt x="719" y="346"/>
                    </a:cubicBezTo>
                    <a:cubicBezTo>
                      <a:pt x="717" y="343"/>
                      <a:pt x="715" y="339"/>
                      <a:pt x="713" y="336"/>
                    </a:cubicBezTo>
                    <a:cubicBezTo>
                      <a:pt x="711" y="315"/>
                      <a:pt x="709" y="294"/>
                      <a:pt x="708" y="273"/>
                    </a:cubicBezTo>
                    <a:cubicBezTo>
                      <a:pt x="706" y="230"/>
                      <a:pt x="708" y="186"/>
                      <a:pt x="697" y="145"/>
                    </a:cubicBezTo>
                    <a:cubicBezTo>
                      <a:pt x="692" y="125"/>
                      <a:pt x="683" y="106"/>
                      <a:pt x="672" y="89"/>
                    </a:cubicBezTo>
                    <a:cubicBezTo>
                      <a:pt x="659" y="68"/>
                      <a:pt x="642" y="50"/>
                      <a:pt x="623" y="35"/>
                    </a:cubicBezTo>
                    <a:cubicBezTo>
                      <a:pt x="591" y="12"/>
                      <a:pt x="552" y="1"/>
                      <a:pt x="513" y="0"/>
                    </a:cubicBezTo>
                    <a:cubicBezTo>
                      <a:pt x="485" y="0"/>
                      <a:pt x="456" y="6"/>
                      <a:pt x="430" y="19"/>
                    </a:cubicBezTo>
                    <a:cubicBezTo>
                      <a:pt x="403" y="34"/>
                      <a:pt x="382" y="57"/>
                      <a:pt x="368" y="84"/>
                    </a:cubicBezTo>
                    <a:cubicBezTo>
                      <a:pt x="354" y="112"/>
                      <a:pt x="349" y="142"/>
                      <a:pt x="348" y="173"/>
                    </a:cubicBezTo>
                    <a:cubicBezTo>
                      <a:pt x="347" y="203"/>
                      <a:pt x="350" y="233"/>
                      <a:pt x="351" y="262"/>
                    </a:cubicBezTo>
                    <a:cubicBezTo>
                      <a:pt x="352" y="294"/>
                      <a:pt x="352" y="325"/>
                      <a:pt x="354" y="356"/>
                    </a:cubicBezTo>
                    <a:cubicBezTo>
                      <a:pt x="355" y="366"/>
                      <a:pt x="356" y="376"/>
                      <a:pt x="356" y="386"/>
                    </a:cubicBezTo>
                    <a:cubicBezTo>
                      <a:pt x="356" y="391"/>
                      <a:pt x="356" y="395"/>
                      <a:pt x="356" y="400"/>
                    </a:cubicBezTo>
                    <a:cubicBezTo>
                      <a:pt x="356" y="401"/>
                      <a:pt x="355" y="401"/>
                      <a:pt x="355" y="402"/>
                    </a:cubicBezTo>
                    <a:cubicBezTo>
                      <a:pt x="351" y="412"/>
                      <a:pt x="346" y="421"/>
                      <a:pt x="341" y="430"/>
                    </a:cubicBezTo>
                    <a:cubicBezTo>
                      <a:pt x="331" y="443"/>
                      <a:pt x="321" y="455"/>
                      <a:pt x="311" y="468"/>
                    </a:cubicBezTo>
                    <a:cubicBezTo>
                      <a:pt x="299" y="482"/>
                      <a:pt x="288" y="497"/>
                      <a:pt x="276" y="511"/>
                    </a:cubicBezTo>
                    <a:cubicBezTo>
                      <a:pt x="262" y="529"/>
                      <a:pt x="248" y="546"/>
                      <a:pt x="239" y="567"/>
                    </a:cubicBezTo>
                    <a:cubicBezTo>
                      <a:pt x="231" y="584"/>
                      <a:pt x="227" y="604"/>
                      <a:pt x="221" y="622"/>
                    </a:cubicBezTo>
                    <a:cubicBezTo>
                      <a:pt x="215" y="643"/>
                      <a:pt x="207" y="664"/>
                      <a:pt x="198" y="683"/>
                    </a:cubicBezTo>
                    <a:cubicBezTo>
                      <a:pt x="189" y="702"/>
                      <a:pt x="179" y="720"/>
                      <a:pt x="170" y="738"/>
                    </a:cubicBezTo>
                    <a:cubicBezTo>
                      <a:pt x="163" y="751"/>
                      <a:pt x="156" y="764"/>
                      <a:pt x="153" y="778"/>
                    </a:cubicBezTo>
                    <a:cubicBezTo>
                      <a:pt x="151" y="790"/>
                      <a:pt x="153" y="802"/>
                      <a:pt x="156" y="813"/>
                    </a:cubicBezTo>
                    <a:cubicBezTo>
                      <a:pt x="156" y="813"/>
                      <a:pt x="156" y="814"/>
                      <a:pt x="156" y="814"/>
                    </a:cubicBezTo>
                    <a:cubicBezTo>
                      <a:pt x="155" y="816"/>
                      <a:pt x="153" y="817"/>
                      <a:pt x="152" y="819"/>
                    </a:cubicBezTo>
                    <a:cubicBezTo>
                      <a:pt x="151" y="819"/>
                      <a:pt x="151" y="820"/>
                      <a:pt x="151" y="820"/>
                    </a:cubicBezTo>
                    <a:cubicBezTo>
                      <a:pt x="147" y="824"/>
                      <a:pt x="142" y="831"/>
                      <a:pt x="138" y="840"/>
                    </a:cubicBezTo>
                    <a:cubicBezTo>
                      <a:pt x="135" y="845"/>
                      <a:pt x="132" y="850"/>
                      <a:pt x="130" y="854"/>
                    </a:cubicBezTo>
                    <a:cubicBezTo>
                      <a:pt x="126" y="858"/>
                      <a:pt x="123" y="861"/>
                      <a:pt x="119" y="864"/>
                    </a:cubicBezTo>
                    <a:cubicBezTo>
                      <a:pt x="115" y="866"/>
                      <a:pt x="111" y="867"/>
                      <a:pt x="107" y="867"/>
                    </a:cubicBezTo>
                    <a:cubicBezTo>
                      <a:pt x="106" y="867"/>
                      <a:pt x="106" y="867"/>
                      <a:pt x="105" y="867"/>
                    </a:cubicBezTo>
                    <a:cubicBezTo>
                      <a:pt x="101" y="868"/>
                      <a:pt x="97" y="867"/>
                      <a:pt x="93" y="867"/>
                    </a:cubicBezTo>
                    <a:cubicBezTo>
                      <a:pt x="90" y="867"/>
                      <a:pt x="88" y="867"/>
                      <a:pt x="85" y="867"/>
                    </a:cubicBezTo>
                    <a:cubicBezTo>
                      <a:pt x="78" y="867"/>
                      <a:pt x="69" y="867"/>
                      <a:pt x="61" y="869"/>
                    </a:cubicBezTo>
                    <a:cubicBezTo>
                      <a:pt x="50" y="871"/>
                      <a:pt x="41" y="876"/>
                      <a:pt x="34" y="883"/>
                    </a:cubicBezTo>
                    <a:cubicBezTo>
                      <a:pt x="26" y="890"/>
                      <a:pt x="21" y="900"/>
                      <a:pt x="19" y="911"/>
                    </a:cubicBezTo>
                    <a:cubicBezTo>
                      <a:pt x="17" y="919"/>
                      <a:pt x="17" y="928"/>
                      <a:pt x="18" y="938"/>
                    </a:cubicBezTo>
                    <a:cubicBezTo>
                      <a:pt x="19" y="947"/>
                      <a:pt x="20" y="956"/>
                      <a:pt x="21" y="964"/>
                    </a:cubicBezTo>
                    <a:cubicBezTo>
                      <a:pt x="22" y="973"/>
                      <a:pt x="23" y="981"/>
                      <a:pt x="23" y="989"/>
                    </a:cubicBezTo>
                    <a:cubicBezTo>
                      <a:pt x="24" y="1007"/>
                      <a:pt x="22" y="1021"/>
                      <a:pt x="18" y="1031"/>
                    </a:cubicBezTo>
                    <a:cubicBezTo>
                      <a:pt x="17" y="1032"/>
                      <a:pt x="17" y="1032"/>
                      <a:pt x="17" y="1032"/>
                    </a:cubicBezTo>
                    <a:cubicBezTo>
                      <a:pt x="16" y="1036"/>
                      <a:pt x="14" y="1039"/>
                      <a:pt x="12" y="1043"/>
                    </a:cubicBezTo>
                    <a:cubicBezTo>
                      <a:pt x="9" y="1049"/>
                      <a:pt x="6" y="1055"/>
                      <a:pt x="4" y="1062"/>
                    </a:cubicBezTo>
                    <a:cubicBezTo>
                      <a:pt x="1" y="1068"/>
                      <a:pt x="0" y="1075"/>
                      <a:pt x="0" y="1082"/>
                    </a:cubicBezTo>
                    <a:cubicBezTo>
                      <a:pt x="0" y="1086"/>
                      <a:pt x="0" y="1096"/>
                      <a:pt x="5" y="1104"/>
                    </a:cubicBezTo>
                    <a:cubicBezTo>
                      <a:pt x="5" y="1105"/>
                      <a:pt x="5" y="1105"/>
                      <a:pt x="6" y="1106"/>
                    </a:cubicBezTo>
                    <a:cubicBezTo>
                      <a:pt x="11" y="1113"/>
                      <a:pt x="18" y="1119"/>
                      <a:pt x="28" y="1124"/>
                    </a:cubicBezTo>
                    <a:cubicBezTo>
                      <a:pt x="35" y="1128"/>
                      <a:pt x="43" y="1130"/>
                      <a:pt x="52" y="1132"/>
                    </a:cubicBezTo>
                    <a:cubicBezTo>
                      <a:pt x="57" y="1133"/>
                      <a:pt x="63" y="1135"/>
                      <a:pt x="69" y="1137"/>
                    </a:cubicBezTo>
                    <a:cubicBezTo>
                      <a:pt x="78" y="1140"/>
                      <a:pt x="86" y="1143"/>
                      <a:pt x="95" y="1145"/>
                    </a:cubicBezTo>
                    <a:cubicBezTo>
                      <a:pt x="114" y="1151"/>
                      <a:pt x="134" y="1156"/>
                      <a:pt x="154" y="1160"/>
                    </a:cubicBezTo>
                    <a:cubicBezTo>
                      <a:pt x="183" y="1166"/>
                      <a:pt x="211" y="1173"/>
                      <a:pt x="238" y="1183"/>
                    </a:cubicBezTo>
                    <a:cubicBezTo>
                      <a:pt x="244" y="1185"/>
                      <a:pt x="249" y="1187"/>
                      <a:pt x="255" y="1190"/>
                    </a:cubicBezTo>
                    <a:cubicBezTo>
                      <a:pt x="273" y="1198"/>
                      <a:pt x="292" y="1206"/>
                      <a:pt x="313" y="1207"/>
                    </a:cubicBezTo>
                    <a:cubicBezTo>
                      <a:pt x="314" y="1207"/>
                      <a:pt x="314" y="1207"/>
                      <a:pt x="314" y="1207"/>
                    </a:cubicBezTo>
                    <a:cubicBezTo>
                      <a:pt x="333" y="1207"/>
                      <a:pt x="351" y="1202"/>
                      <a:pt x="366" y="1193"/>
                    </a:cubicBezTo>
                    <a:cubicBezTo>
                      <a:pt x="382" y="1183"/>
                      <a:pt x="395" y="1170"/>
                      <a:pt x="404" y="1154"/>
                    </a:cubicBezTo>
                    <a:cubicBezTo>
                      <a:pt x="404" y="1154"/>
                      <a:pt x="404" y="1154"/>
                      <a:pt x="404" y="1153"/>
                    </a:cubicBezTo>
                    <a:cubicBezTo>
                      <a:pt x="409" y="1145"/>
                      <a:pt x="412" y="1135"/>
                      <a:pt x="414" y="1125"/>
                    </a:cubicBezTo>
                    <a:cubicBezTo>
                      <a:pt x="428" y="1122"/>
                      <a:pt x="442" y="1120"/>
                      <a:pt x="457" y="1119"/>
                    </a:cubicBezTo>
                    <a:cubicBezTo>
                      <a:pt x="461" y="1119"/>
                      <a:pt x="466" y="1119"/>
                      <a:pt x="471" y="1119"/>
                    </a:cubicBezTo>
                    <a:cubicBezTo>
                      <a:pt x="483" y="1120"/>
                      <a:pt x="496" y="1120"/>
                      <a:pt x="508" y="1120"/>
                    </a:cubicBezTo>
                    <a:cubicBezTo>
                      <a:pt x="509" y="1120"/>
                      <a:pt x="510" y="1120"/>
                      <a:pt x="511" y="1120"/>
                    </a:cubicBezTo>
                    <a:cubicBezTo>
                      <a:pt x="515" y="1120"/>
                      <a:pt x="518" y="1120"/>
                      <a:pt x="522" y="1121"/>
                    </a:cubicBezTo>
                    <a:cubicBezTo>
                      <a:pt x="544" y="1122"/>
                      <a:pt x="566" y="1124"/>
                      <a:pt x="588" y="1127"/>
                    </a:cubicBezTo>
                    <a:cubicBezTo>
                      <a:pt x="607" y="1130"/>
                      <a:pt x="626" y="1134"/>
                      <a:pt x="645" y="1139"/>
                    </a:cubicBezTo>
                    <a:cubicBezTo>
                      <a:pt x="648" y="1140"/>
                      <a:pt x="651" y="1140"/>
                      <a:pt x="654" y="1141"/>
                    </a:cubicBezTo>
                    <a:cubicBezTo>
                      <a:pt x="655" y="1150"/>
                      <a:pt x="658" y="1159"/>
                      <a:pt x="664" y="1167"/>
                    </a:cubicBezTo>
                    <a:cubicBezTo>
                      <a:pt x="674" y="1183"/>
                      <a:pt x="691" y="1192"/>
                      <a:pt x="703" y="1197"/>
                    </a:cubicBezTo>
                    <a:cubicBezTo>
                      <a:pt x="720" y="1204"/>
                      <a:pt x="737" y="1208"/>
                      <a:pt x="753" y="1208"/>
                    </a:cubicBezTo>
                    <a:cubicBezTo>
                      <a:pt x="758" y="1208"/>
                      <a:pt x="763" y="1208"/>
                      <a:pt x="768" y="1207"/>
                    </a:cubicBezTo>
                    <a:cubicBezTo>
                      <a:pt x="786" y="1205"/>
                      <a:pt x="803" y="1197"/>
                      <a:pt x="821" y="1185"/>
                    </a:cubicBezTo>
                    <a:cubicBezTo>
                      <a:pt x="830" y="1177"/>
                      <a:pt x="840" y="1169"/>
                      <a:pt x="848" y="1161"/>
                    </a:cubicBezTo>
                    <a:cubicBezTo>
                      <a:pt x="851" y="1158"/>
                      <a:pt x="854" y="1155"/>
                      <a:pt x="857" y="1153"/>
                    </a:cubicBezTo>
                    <a:cubicBezTo>
                      <a:pt x="869" y="1142"/>
                      <a:pt x="883" y="1129"/>
                      <a:pt x="899" y="1119"/>
                    </a:cubicBezTo>
                    <a:cubicBezTo>
                      <a:pt x="914" y="1110"/>
                      <a:pt x="930" y="1102"/>
                      <a:pt x="947" y="1093"/>
                    </a:cubicBezTo>
                    <a:cubicBezTo>
                      <a:pt x="955" y="1089"/>
                      <a:pt x="963" y="1085"/>
                      <a:pt x="971" y="1081"/>
                    </a:cubicBezTo>
                    <a:cubicBezTo>
                      <a:pt x="986" y="1074"/>
                      <a:pt x="1003" y="1065"/>
                      <a:pt x="1016" y="1049"/>
                    </a:cubicBezTo>
                    <a:cubicBezTo>
                      <a:pt x="1022" y="1042"/>
                      <a:pt x="1026" y="1035"/>
                      <a:pt x="1030" y="1026"/>
                    </a:cubicBezTo>
                    <a:cubicBezTo>
                      <a:pt x="1030" y="1026"/>
                      <a:pt x="1030" y="1025"/>
                      <a:pt x="1030" y="1025"/>
                    </a:cubicBezTo>
                    <a:cubicBezTo>
                      <a:pt x="1034" y="1014"/>
                      <a:pt x="1032" y="1003"/>
                      <a:pt x="1026" y="993"/>
                    </a:cubicBezTo>
                    <a:close/>
                    <a:moveTo>
                      <a:pt x="773" y="587"/>
                    </a:moveTo>
                    <a:cubicBezTo>
                      <a:pt x="799" y="606"/>
                      <a:pt x="817" y="635"/>
                      <a:pt x="822" y="667"/>
                    </a:cubicBezTo>
                    <a:cubicBezTo>
                      <a:pt x="827" y="692"/>
                      <a:pt x="827" y="713"/>
                      <a:pt x="820" y="742"/>
                    </a:cubicBezTo>
                    <a:cubicBezTo>
                      <a:pt x="815" y="761"/>
                      <a:pt x="808" y="779"/>
                      <a:pt x="801" y="798"/>
                    </a:cubicBezTo>
                    <a:cubicBezTo>
                      <a:pt x="808" y="798"/>
                      <a:pt x="814" y="798"/>
                      <a:pt x="821" y="799"/>
                    </a:cubicBezTo>
                    <a:cubicBezTo>
                      <a:pt x="828" y="801"/>
                      <a:pt x="835" y="802"/>
                      <a:pt x="842" y="803"/>
                    </a:cubicBezTo>
                    <a:cubicBezTo>
                      <a:pt x="844" y="803"/>
                      <a:pt x="846" y="804"/>
                      <a:pt x="848" y="804"/>
                    </a:cubicBezTo>
                    <a:cubicBezTo>
                      <a:pt x="851" y="805"/>
                      <a:pt x="853" y="805"/>
                      <a:pt x="856" y="806"/>
                    </a:cubicBezTo>
                    <a:cubicBezTo>
                      <a:pt x="851" y="805"/>
                      <a:pt x="846" y="805"/>
                      <a:pt x="842" y="805"/>
                    </a:cubicBezTo>
                    <a:cubicBezTo>
                      <a:pt x="836" y="805"/>
                      <a:pt x="831" y="805"/>
                      <a:pt x="826" y="805"/>
                    </a:cubicBezTo>
                    <a:cubicBezTo>
                      <a:pt x="820" y="805"/>
                      <a:pt x="814" y="805"/>
                      <a:pt x="808" y="806"/>
                    </a:cubicBezTo>
                    <a:cubicBezTo>
                      <a:pt x="804" y="806"/>
                      <a:pt x="801" y="807"/>
                      <a:pt x="797" y="807"/>
                    </a:cubicBezTo>
                    <a:cubicBezTo>
                      <a:pt x="795" y="808"/>
                      <a:pt x="792" y="808"/>
                      <a:pt x="790" y="809"/>
                    </a:cubicBezTo>
                    <a:cubicBezTo>
                      <a:pt x="790" y="810"/>
                      <a:pt x="790" y="810"/>
                      <a:pt x="790" y="809"/>
                    </a:cubicBezTo>
                    <a:cubicBezTo>
                      <a:pt x="788" y="810"/>
                      <a:pt x="785" y="811"/>
                      <a:pt x="783" y="812"/>
                    </a:cubicBezTo>
                    <a:cubicBezTo>
                      <a:pt x="776" y="815"/>
                      <a:pt x="771" y="819"/>
                      <a:pt x="765" y="823"/>
                    </a:cubicBezTo>
                    <a:cubicBezTo>
                      <a:pt x="764" y="824"/>
                      <a:pt x="762" y="824"/>
                      <a:pt x="761" y="825"/>
                    </a:cubicBezTo>
                    <a:cubicBezTo>
                      <a:pt x="764" y="820"/>
                      <a:pt x="768" y="814"/>
                      <a:pt x="773" y="810"/>
                    </a:cubicBezTo>
                    <a:cubicBezTo>
                      <a:pt x="779" y="804"/>
                      <a:pt x="786" y="800"/>
                      <a:pt x="794" y="799"/>
                    </a:cubicBezTo>
                    <a:cubicBezTo>
                      <a:pt x="794" y="799"/>
                      <a:pt x="794" y="799"/>
                      <a:pt x="794" y="799"/>
                    </a:cubicBezTo>
                    <a:cubicBezTo>
                      <a:pt x="800" y="781"/>
                      <a:pt x="806" y="762"/>
                      <a:pt x="811" y="743"/>
                    </a:cubicBezTo>
                    <a:cubicBezTo>
                      <a:pt x="816" y="719"/>
                      <a:pt x="819" y="694"/>
                      <a:pt x="815" y="670"/>
                    </a:cubicBezTo>
                    <a:cubicBezTo>
                      <a:pt x="810" y="640"/>
                      <a:pt x="795" y="610"/>
                      <a:pt x="770" y="590"/>
                    </a:cubicBezTo>
                    <a:cubicBezTo>
                      <a:pt x="757" y="579"/>
                      <a:pt x="740" y="571"/>
                      <a:pt x="726" y="560"/>
                    </a:cubicBezTo>
                    <a:cubicBezTo>
                      <a:pt x="742" y="569"/>
                      <a:pt x="758" y="576"/>
                      <a:pt x="773" y="587"/>
                    </a:cubicBezTo>
                    <a:close/>
                    <a:moveTo>
                      <a:pt x="575" y="143"/>
                    </a:moveTo>
                    <a:cubicBezTo>
                      <a:pt x="581" y="143"/>
                      <a:pt x="586" y="143"/>
                      <a:pt x="592" y="147"/>
                    </a:cubicBezTo>
                    <a:cubicBezTo>
                      <a:pt x="605" y="156"/>
                      <a:pt x="611" y="165"/>
                      <a:pt x="616" y="177"/>
                    </a:cubicBezTo>
                    <a:cubicBezTo>
                      <a:pt x="617" y="180"/>
                      <a:pt x="618" y="185"/>
                      <a:pt x="617" y="187"/>
                    </a:cubicBezTo>
                    <a:cubicBezTo>
                      <a:pt x="610" y="174"/>
                      <a:pt x="601" y="162"/>
                      <a:pt x="589" y="154"/>
                    </a:cubicBezTo>
                    <a:cubicBezTo>
                      <a:pt x="583" y="150"/>
                      <a:pt x="576" y="147"/>
                      <a:pt x="569" y="146"/>
                    </a:cubicBezTo>
                    <a:cubicBezTo>
                      <a:pt x="570" y="143"/>
                      <a:pt x="573" y="143"/>
                      <a:pt x="575" y="143"/>
                    </a:cubicBezTo>
                    <a:close/>
                    <a:moveTo>
                      <a:pt x="508" y="209"/>
                    </a:moveTo>
                    <a:cubicBezTo>
                      <a:pt x="513" y="196"/>
                      <a:pt x="522" y="186"/>
                      <a:pt x="533" y="178"/>
                    </a:cubicBezTo>
                    <a:cubicBezTo>
                      <a:pt x="536" y="176"/>
                      <a:pt x="540" y="174"/>
                      <a:pt x="544" y="172"/>
                    </a:cubicBezTo>
                    <a:cubicBezTo>
                      <a:pt x="551" y="169"/>
                      <a:pt x="558" y="169"/>
                      <a:pt x="566" y="170"/>
                    </a:cubicBezTo>
                    <a:cubicBezTo>
                      <a:pt x="573" y="171"/>
                      <a:pt x="580" y="173"/>
                      <a:pt x="586" y="177"/>
                    </a:cubicBezTo>
                    <a:cubicBezTo>
                      <a:pt x="598" y="185"/>
                      <a:pt x="607" y="198"/>
                      <a:pt x="612" y="212"/>
                    </a:cubicBezTo>
                    <a:cubicBezTo>
                      <a:pt x="616" y="225"/>
                      <a:pt x="618" y="238"/>
                      <a:pt x="617" y="252"/>
                    </a:cubicBezTo>
                    <a:cubicBezTo>
                      <a:pt x="616" y="263"/>
                      <a:pt x="615" y="273"/>
                      <a:pt x="610" y="283"/>
                    </a:cubicBezTo>
                    <a:cubicBezTo>
                      <a:pt x="608" y="288"/>
                      <a:pt x="605" y="293"/>
                      <a:pt x="601" y="297"/>
                    </a:cubicBezTo>
                    <a:cubicBezTo>
                      <a:pt x="596" y="296"/>
                      <a:pt x="592" y="295"/>
                      <a:pt x="589" y="294"/>
                    </a:cubicBezTo>
                    <a:cubicBezTo>
                      <a:pt x="582" y="292"/>
                      <a:pt x="575" y="290"/>
                      <a:pt x="569" y="288"/>
                    </a:cubicBezTo>
                    <a:cubicBezTo>
                      <a:pt x="573" y="287"/>
                      <a:pt x="576" y="286"/>
                      <a:pt x="580" y="284"/>
                    </a:cubicBezTo>
                    <a:cubicBezTo>
                      <a:pt x="584" y="281"/>
                      <a:pt x="587" y="277"/>
                      <a:pt x="590" y="272"/>
                    </a:cubicBezTo>
                    <a:cubicBezTo>
                      <a:pt x="592" y="268"/>
                      <a:pt x="594" y="263"/>
                      <a:pt x="594" y="258"/>
                    </a:cubicBezTo>
                    <a:cubicBezTo>
                      <a:pt x="595" y="249"/>
                      <a:pt x="594" y="239"/>
                      <a:pt x="590" y="231"/>
                    </a:cubicBezTo>
                    <a:cubicBezTo>
                      <a:pt x="586" y="223"/>
                      <a:pt x="579" y="216"/>
                      <a:pt x="570" y="213"/>
                    </a:cubicBezTo>
                    <a:cubicBezTo>
                      <a:pt x="567" y="212"/>
                      <a:pt x="563" y="211"/>
                      <a:pt x="559" y="212"/>
                    </a:cubicBezTo>
                    <a:cubicBezTo>
                      <a:pt x="554" y="212"/>
                      <a:pt x="550" y="213"/>
                      <a:pt x="547" y="216"/>
                    </a:cubicBezTo>
                    <a:cubicBezTo>
                      <a:pt x="543" y="218"/>
                      <a:pt x="540" y="221"/>
                      <a:pt x="538" y="224"/>
                    </a:cubicBezTo>
                    <a:cubicBezTo>
                      <a:pt x="533" y="231"/>
                      <a:pt x="531" y="240"/>
                      <a:pt x="531" y="248"/>
                    </a:cubicBezTo>
                    <a:cubicBezTo>
                      <a:pt x="530" y="254"/>
                      <a:pt x="531" y="261"/>
                      <a:pt x="533" y="267"/>
                    </a:cubicBezTo>
                    <a:cubicBezTo>
                      <a:pt x="534" y="269"/>
                      <a:pt x="535" y="272"/>
                      <a:pt x="536" y="274"/>
                    </a:cubicBezTo>
                    <a:cubicBezTo>
                      <a:pt x="532" y="272"/>
                      <a:pt x="529" y="269"/>
                      <a:pt x="525" y="267"/>
                    </a:cubicBezTo>
                    <a:cubicBezTo>
                      <a:pt x="522" y="266"/>
                      <a:pt x="519" y="264"/>
                      <a:pt x="516" y="263"/>
                    </a:cubicBezTo>
                    <a:cubicBezTo>
                      <a:pt x="515" y="260"/>
                      <a:pt x="514" y="257"/>
                      <a:pt x="512" y="254"/>
                    </a:cubicBezTo>
                    <a:cubicBezTo>
                      <a:pt x="511" y="251"/>
                      <a:pt x="508" y="247"/>
                      <a:pt x="506" y="244"/>
                    </a:cubicBezTo>
                    <a:cubicBezTo>
                      <a:pt x="504" y="232"/>
                      <a:pt x="504" y="220"/>
                      <a:pt x="508" y="209"/>
                    </a:cubicBezTo>
                    <a:close/>
                    <a:moveTo>
                      <a:pt x="562" y="229"/>
                    </a:moveTo>
                    <a:cubicBezTo>
                      <a:pt x="561" y="227"/>
                      <a:pt x="560" y="225"/>
                      <a:pt x="561" y="224"/>
                    </a:cubicBezTo>
                    <a:cubicBezTo>
                      <a:pt x="562" y="222"/>
                      <a:pt x="565" y="221"/>
                      <a:pt x="568" y="222"/>
                    </a:cubicBezTo>
                    <a:cubicBezTo>
                      <a:pt x="572" y="222"/>
                      <a:pt x="577" y="226"/>
                      <a:pt x="580" y="230"/>
                    </a:cubicBezTo>
                    <a:cubicBezTo>
                      <a:pt x="583" y="235"/>
                      <a:pt x="587" y="242"/>
                      <a:pt x="584" y="248"/>
                    </a:cubicBezTo>
                    <a:cubicBezTo>
                      <a:pt x="584" y="249"/>
                      <a:pt x="582" y="250"/>
                      <a:pt x="580" y="249"/>
                    </a:cubicBezTo>
                    <a:cubicBezTo>
                      <a:pt x="576" y="247"/>
                      <a:pt x="577" y="240"/>
                      <a:pt x="574" y="236"/>
                    </a:cubicBezTo>
                    <a:cubicBezTo>
                      <a:pt x="573" y="234"/>
                      <a:pt x="571" y="233"/>
                      <a:pt x="569" y="232"/>
                    </a:cubicBezTo>
                    <a:cubicBezTo>
                      <a:pt x="567" y="230"/>
                      <a:pt x="564" y="231"/>
                      <a:pt x="562" y="229"/>
                    </a:cubicBezTo>
                    <a:close/>
                    <a:moveTo>
                      <a:pt x="407" y="153"/>
                    </a:moveTo>
                    <a:cubicBezTo>
                      <a:pt x="408" y="153"/>
                      <a:pt x="409" y="152"/>
                      <a:pt x="409" y="153"/>
                    </a:cubicBezTo>
                    <a:cubicBezTo>
                      <a:pt x="415" y="153"/>
                      <a:pt x="420" y="154"/>
                      <a:pt x="424" y="156"/>
                    </a:cubicBezTo>
                    <a:cubicBezTo>
                      <a:pt x="430" y="158"/>
                      <a:pt x="435" y="162"/>
                      <a:pt x="440" y="165"/>
                    </a:cubicBezTo>
                    <a:cubicBezTo>
                      <a:pt x="442" y="167"/>
                      <a:pt x="444" y="168"/>
                      <a:pt x="445" y="170"/>
                    </a:cubicBezTo>
                    <a:cubicBezTo>
                      <a:pt x="449" y="176"/>
                      <a:pt x="451" y="182"/>
                      <a:pt x="452" y="189"/>
                    </a:cubicBezTo>
                    <a:cubicBezTo>
                      <a:pt x="448" y="180"/>
                      <a:pt x="442" y="172"/>
                      <a:pt x="433" y="165"/>
                    </a:cubicBezTo>
                    <a:cubicBezTo>
                      <a:pt x="429" y="161"/>
                      <a:pt x="424" y="158"/>
                      <a:pt x="418" y="156"/>
                    </a:cubicBezTo>
                    <a:cubicBezTo>
                      <a:pt x="414" y="154"/>
                      <a:pt x="410" y="153"/>
                      <a:pt x="406" y="153"/>
                    </a:cubicBezTo>
                    <a:lnTo>
                      <a:pt x="407" y="153"/>
                    </a:lnTo>
                    <a:close/>
                    <a:moveTo>
                      <a:pt x="377" y="205"/>
                    </a:moveTo>
                    <a:cubicBezTo>
                      <a:pt x="379" y="198"/>
                      <a:pt x="383" y="191"/>
                      <a:pt x="388" y="187"/>
                    </a:cubicBezTo>
                    <a:cubicBezTo>
                      <a:pt x="393" y="182"/>
                      <a:pt x="400" y="178"/>
                      <a:pt x="407" y="178"/>
                    </a:cubicBezTo>
                    <a:cubicBezTo>
                      <a:pt x="412" y="178"/>
                      <a:pt x="418" y="179"/>
                      <a:pt x="422" y="181"/>
                    </a:cubicBezTo>
                    <a:cubicBezTo>
                      <a:pt x="427" y="184"/>
                      <a:pt x="432" y="187"/>
                      <a:pt x="435" y="191"/>
                    </a:cubicBezTo>
                    <a:cubicBezTo>
                      <a:pt x="443" y="199"/>
                      <a:pt x="448" y="209"/>
                      <a:pt x="452" y="219"/>
                    </a:cubicBezTo>
                    <a:cubicBezTo>
                      <a:pt x="455" y="229"/>
                      <a:pt x="457" y="239"/>
                      <a:pt x="457" y="249"/>
                    </a:cubicBezTo>
                    <a:cubicBezTo>
                      <a:pt x="454" y="253"/>
                      <a:pt x="451" y="257"/>
                      <a:pt x="448" y="261"/>
                    </a:cubicBezTo>
                    <a:cubicBezTo>
                      <a:pt x="444" y="262"/>
                      <a:pt x="440" y="264"/>
                      <a:pt x="436" y="266"/>
                    </a:cubicBezTo>
                    <a:cubicBezTo>
                      <a:pt x="438" y="258"/>
                      <a:pt x="437" y="249"/>
                      <a:pt x="435" y="240"/>
                    </a:cubicBezTo>
                    <a:cubicBezTo>
                      <a:pt x="432" y="233"/>
                      <a:pt x="429" y="226"/>
                      <a:pt x="423" y="221"/>
                    </a:cubicBezTo>
                    <a:cubicBezTo>
                      <a:pt x="420" y="218"/>
                      <a:pt x="416" y="216"/>
                      <a:pt x="413" y="216"/>
                    </a:cubicBezTo>
                    <a:cubicBezTo>
                      <a:pt x="409" y="215"/>
                      <a:pt x="405" y="215"/>
                      <a:pt x="402" y="217"/>
                    </a:cubicBezTo>
                    <a:cubicBezTo>
                      <a:pt x="398" y="218"/>
                      <a:pt x="395" y="221"/>
                      <a:pt x="393" y="225"/>
                    </a:cubicBezTo>
                    <a:cubicBezTo>
                      <a:pt x="391" y="229"/>
                      <a:pt x="390" y="233"/>
                      <a:pt x="390" y="237"/>
                    </a:cubicBezTo>
                    <a:cubicBezTo>
                      <a:pt x="388" y="246"/>
                      <a:pt x="388" y="255"/>
                      <a:pt x="391" y="264"/>
                    </a:cubicBezTo>
                    <a:cubicBezTo>
                      <a:pt x="393" y="270"/>
                      <a:pt x="397" y="275"/>
                      <a:pt x="401" y="279"/>
                    </a:cubicBezTo>
                    <a:cubicBezTo>
                      <a:pt x="403" y="282"/>
                      <a:pt x="406" y="284"/>
                      <a:pt x="409" y="286"/>
                    </a:cubicBezTo>
                    <a:cubicBezTo>
                      <a:pt x="407" y="288"/>
                      <a:pt x="404" y="290"/>
                      <a:pt x="402" y="293"/>
                    </a:cubicBezTo>
                    <a:cubicBezTo>
                      <a:pt x="399" y="296"/>
                      <a:pt x="395" y="299"/>
                      <a:pt x="392" y="302"/>
                    </a:cubicBezTo>
                    <a:cubicBezTo>
                      <a:pt x="392" y="302"/>
                      <a:pt x="391" y="301"/>
                      <a:pt x="391" y="301"/>
                    </a:cubicBezTo>
                    <a:cubicBezTo>
                      <a:pt x="387" y="297"/>
                      <a:pt x="383" y="291"/>
                      <a:pt x="381" y="285"/>
                    </a:cubicBezTo>
                    <a:cubicBezTo>
                      <a:pt x="376" y="273"/>
                      <a:pt x="375" y="260"/>
                      <a:pt x="374" y="247"/>
                    </a:cubicBezTo>
                    <a:cubicBezTo>
                      <a:pt x="373" y="233"/>
                      <a:pt x="372" y="218"/>
                      <a:pt x="377" y="205"/>
                    </a:cubicBezTo>
                    <a:close/>
                    <a:moveTo>
                      <a:pt x="421" y="239"/>
                    </a:moveTo>
                    <a:cubicBezTo>
                      <a:pt x="421" y="237"/>
                      <a:pt x="419" y="236"/>
                      <a:pt x="418" y="234"/>
                    </a:cubicBezTo>
                    <a:cubicBezTo>
                      <a:pt x="416" y="232"/>
                      <a:pt x="414" y="232"/>
                      <a:pt x="413" y="229"/>
                    </a:cubicBezTo>
                    <a:cubicBezTo>
                      <a:pt x="413" y="228"/>
                      <a:pt x="412" y="226"/>
                      <a:pt x="413" y="225"/>
                    </a:cubicBezTo>
                    <a:cubicBezTo>
                      <a:pt x="415" y="224"/>
                      <a:pt x="418" y="225"/>
                      <a:pt x="420" y="226"/>
                    </a:cubicBezTo>
                    <a:cubicBezTo>
                      <a:pt x="424" y="228"/>
                      <a:pt x="427" y="232"/>
                      <a:pt x="428" y="236"/>
                    </a:cubicBezTo>
                    <a:cubicBezTo>
                      <a:pt x="430" y="241"/>
                      <a:pt x="430" y="248"/>
                      <a:pt x="427" y="252"/>
                    </a:cubicBezTo>
                    <a:cubicBezTo>
                      <a:pt x="426" y="253"/>
                      <a:pt x="424" y="253"/>
                      <a:pt x="423" y="252"/>
                    </a:cubicBezTo>
                    <a:cubicBezTo>
                      <a:pt x="420" y="249"/>
                      <a:pt x="423" y="243"/>
                      <a:pt x="421" y="239"/>
                    </a:cubicBezTo>
                    <a:close/>
                    <a:moveTo>
                      <a:pt x="371" y="342"/>
                    </a:moveTo>
                    <a:cubicBezTo>
                      <a:pt x="372" y="338"/>
                      <a:pt x="372" y="334"/>
                      <a:pt x="374" y="330"/>
                    </a:cubicBezTo>
                    <a:cubicBezTo>
                      <a:pt x="375" y="324"/>
                      <a:pt x="378" y="320"/>
                      <a:pt x="382" y="316"/>
                    </a:cubicBezTo>
                    <a:cubicBezTo>
                      <a:pt x="388" y="309"/>
                      <a:pt x="395" y="302"/>
                      <a:pt x="402" y="297"/>
                    </a:cubicBezTo>
                    <a:cubicBezTo>
                      <a:pt x="415" y="282"/>
                      <a:pt x="432" y="270"/>
                      <a:pt x="451" y="264"/>
                    </a:cubicBezTo>
                    <a:cubicBezTo>
                      <a:pt x="467" y="258"/>
                      <a:pt x="486" y="257"/>
                      <a:pt x="503" y="262"/>
                    </a:cubicBezTo>
                    <a:cubicBezTo>
                      <a:pt x="510" y="264"/>
                      <a:pt x="518" y="268"/>
                      <a:pt x="525" y="271"/>
                    </a:cubicBezTo>
                    <a:cubicBezTo>
                      <a:pt x="531" y="275"/>
                      <a:pt x="538" y="279"/>
                      <a:pt x="545" y="282"/>
                    </a:cubicBezTo>
                    <a:cubicBezTo>
                      <a:pt x="559" y="289"/>
                      <a:pt x="573" y="294"/>
                      <a:pt x="589" y="298"/>
                    </a:cubicBezTo>
                    <a:cubicBezTo>
                      <a:pt x="593" y="299"/>
                      <a:pt x="598" y="300"/>
                      <a:pt x="603" y="302"/>
                    </a:cubicBezTo>
                    <a:cubicBezTo>
                      <a:pt x="606" y="304"/>
                      <a:pt x="610" y="306"/>
                      <a:pt x="612" y="309"/>
                    </a:cubicBezTo>
                    <a:cubicBezTo>
                      <a:pt x="612" y="309"/>
                      <a:pt x="612" y="310"/>
                      <a:pt x="612" y="310"/>
                    </a:cubicBezTo>
                    <a:cubicBezTo>
                      <a:pt x="612" y="310"/>
                      <a:pt x="613" y="311"/>
                      <a:pt x="613" y="311"/>
                    </a:cubicBezTo>
                    <a:cubicBezTo>
                      <a:pt x="614" y="314"/>
                      <a:pt x="615" y="317"/>
                      <a:pt x="616" y="319"/>
                    </a:cubicBezTo>
                    <a:cubicBezTo>
                      <a:pt x="616" y="322"/>
                      <a:pt x="616" y="325"/>
                      <a:pt x="616" y="328"/>
                    </a:cubicBezTo>
                    <a:cubicBezTo>
                      <a:pt x="615" y="334"/>
                      <a:pt x="613" y="340"/>
                      <a:pt x="613" y="346"/>
                    </a:cubicBezTo>
                    <a:cubicBezTo>
                      <a:pt x="612" y="350"/>
                      <a:pt x="612" y="355"/>
                      <a:pt x="610" y="359"/>
                    </a:cubicBezTo>
                    <a:cubicBezTo>
                      <a:pt x="608" y="363"/>
                      <a:pt x="604" y="366"/>
                      <a:pt x="600" y="368"/>
                    </a:cubicBezTo>
                    <a:cubicBezTo>
                      <a:pt x="596" y="370"/>
                      <a:pt x="591" y="372"/>
                      <a:pt x="586" y="373"/>
                    </a:cubicBezTo>
                    <a:cubicBezTo>
                      <a:pt x="566" y="381"/>
                      <a:pt x="551" y="397"/>
                      <a:pt x="532" y="409"/>
                    </a:cubicBezTo>
                    <a:cubicBezTo>
                      <a:pt x="522" y="415"/>
                      <a:pt x="512" y="419"/>
                      <a:pt x="501" y="423"/>
                    </a:cubicBezTo>
                    <a:cubicBezTo>
                      <a:pt x="489" y="426"/>
                      <a:pt x="476" y="428"/>
                      <a:pt x="464" y="427"/>
                    </a:cubicBezTo>
                    <a:cubicBezTo>
                      <a:pt x="454" y="426"/>
                      <a:pt x="443" y="422"/>
                      <a:pt x="435" y="416"/>
                    </a:cubicBezTo>
                    <a:cubicBezTo>
                      <a:pt x="423" y="408"/>
                      <a:pt x="415" y="395"/>
                      <a:pt x="405" y="383"/>
                    </a:cubicBezTo>
                    <a:cubicBezTo>
                      <a:pt x="400" y="376"/>
                      <a:pt x="394" y="369"/>
                      <a:pt x="387" y="363"/>
                    </a:cubicBezTo>
                    <a:cubicBezTo>
                      <a:pt x="389" y="364"/>
                      <a:pt x="392" y="366"/>
                      <a:pt x="395" y="369"/>
                    </a:cubicBezTo>
                    <a:cubicBezTo>
                      <a:pt x="399" y="372"/>
                      <a:pt x="402" y="376"/>
                      <a:pt x="406" y="379"/>
                    </a:cubicBezTo>
                    <a:cubicBezTo>
                      <a:pt x="416" y="387"/>
                      <a:pt x="429" y="392"/>
                      <a:pt x="446" y="392"/>
                    </a:cubicBezTo>
                    <a:cubicBezTo>
                      <a:pt x="448" y="392"/>
                      <a:pt x="450" y="392"/>
                      <a:pt x="452" y="392"/>
                    </a:cubicBezTo>
                    <a:cubicBezTo>
                      <a:pt x="464" y="392"/>
                      <a:pt x="475" y="390"/>
                      <a:pt x="486" y="387"/>
                    </a:cubicBezTo>
                    <a:cubicBezTo>
                      <a:pt x="498" y="385"/>
                      <a:pt x="509" y="381"/>
                      <a:pt x="517" y="379"/>
                    </a:cubicBezTo>
                    <a:cubicBezTo>
                      <a:pt x="534" y="372"/>
                      <a:pt x="548" y="363"/>
                      <a:pt x="560" y="353"/>
                    </a:cubicBezTo>
                    <a:cubicBezTo>
                      <a:pt x="562" y="351"/>
                      <a:pt x="562" y="351"/>
                      <a:pt x="562" y="351"/>
                    </a:cubicBezTo>
                    <a:cubicBezTo>
                      <a:pt x="567" y="347"/>
                      <a:pt x="572" y="343"/>
                      <a:pt x="576" y="340"/>
                    </a:cubicBezTo>
                    <a:cubicBezTo>
                      <a:pt x="576" y="340"/>
                      <a:pt x="577" y="340"/>
                      <a:pt x="577" y="340"/>
                    </a:cubicBezTo>
                    <a:cubicBezTo>
                      <a:pt x="580" y="337"/>
                      <a:pt x="583" y="336"/>
                      <a:pt x="587" y="334"/>
                    </a:cubicBezTo>
                    <a:cubicBezTo>
                      <a:pt x="589" y="333"/>
                      <a:pt x="591" y="332"/>
                      <a:pt x="593" y="331"/>
                    </a:cubicBezTo>
                    <a:cubicBezTo>
                      <a:pt x="593" y="331"/>
                      <a:pt x="594" y="331"/>
                      <a:pt x="594" y="330"/>
                    </a:cubicBezTo>
                    <a:cubicBezTo>
                      <a:pt x="595" y="329"/>
                      <a:pt x="595" y="329"/>
                      <a:pt x="595" y="329"/>
                    </a:cubicBezTo>
                    <a:cubicBezTo>
                      <a:pt x="595" y="329"/>
                      <a:pt x="596" y="329"/>
                      <a:pt x="596" y="329"/>
                    </a:cubicBezTo>
                    <a:cubicBezTo>
                      <a:pt x="596" y="329"/>
                      <a:pt x="596" y="328"/>
                      <a:pt x="596" y="328"/>
                    </a:cubicBezTo>
                    <a:cubicBezTo>
                      <a:pt x="598" y="327"/>
                      <a:pt x="599" y="324"/>
                      <a:pt x="599" y="322"/>
                    </a:cubicBezTo>
                    <a:cubicBezTo>
                      <a:pt x="597" y="322"/>
                      <a:pt x="596" y="322"/>
                      <a:pt x="595" y="322"/>
                    </a:cubicBezTo>
                    <a:cubicBezTo>
                      <a:pt x="592" y="321"/>
                      <a:pt x="588" y="321"/>
                      <a:pt x="584" y="322"/>
                    </a:cubicBezTo>
                    <a:cubicBezTo>
                      <a:pt x="582" y="323"/>
                      <a:pt x="580" y="324"/>
                      <a:pt x="578" y="326"/>
                    </a:cubicBezTo>
                    <a:cubicBezTo>
                      <a:pt x="576" y="327"/>
                      <a:pt x="574" y="329"/>
                      <a:pt x="573" y="331"/>
                    </a:cubicBezTo>
                    <a:cubicBezTo>
                      <a:pt x="568" y="336"/>
                      <a:pt x="562" y="340"/>
                      <a:pt x="556" y="344"/>
                    </a:cubicBezTo>
                    <a:cubicBezTo>
                      <a:pt x="543" y="354"/>
                      <a:pt x="530" y="363"/>
                      <a:pt x="515" y="369"/>
                    </a:cubicBezTo>
                    <a:cubicBezTo>
                      <a:pt x="506" y="372"/>
                      <a:pt x="496" y="375"/>
                      <a:pt x="485" y="377"/>
                    </a:cubicBezTo>
                    <a:cubicBezTo>
                      <a:pt x="473" y="379"/>
                      <a:pt x="460" y="381"/>
                      <a:pt x="447" y="381"/>
                    </a:cubicBezTo>
                    <a:cubicBezTo>
                      <a:pt x="434" y="380"/>
                      <a:pt x="421" y="377"/>
                      <a:pt x="410" y="370"/>
                    </a:cubicBezTo>
                    <a:cubicBezTo>
                      <a:pt x="405" y="367"/>
                      <a:pt x="400" y="363"/>
                      <a:pt x="395" y="360"/>
                    </a:cubicBezTo>
                    <a:cubicBezTo>
                      <a:pt x="390" y="357"/>
                      <a:pt x="385" y="354"/>
                      <a:pt x="379" y="353"/>
                    </a:cubicBezTo>
                    <a:cubicBezTo>
                      <a:pt x="378" y="353"/>
                      <a:pt x="377" y="353"/>
                      <a:pt x="375" y="353"/>
                    </a:cubicBezTo>
                    <a:cubicBezTo>
                      <a:pt x="375" y="353"/>
                      <a:pt x="374" y="352"/>
                      <a:pt x="374" y="352"/>
                    </a:cubicBezTo>
                    <a:cubicBezTo>
                      <a:pt x="374" y="353"/>
                      <a:pt x="374" y="353"/>
                      <a:pt x="374" y="353"/>
                    </a:cubicBezTo>
                    <a:cubicBezTo>
                      <a:pt x="374" y="354"/>
                      <a:pt x="374" y="354"/>
                      <a:pt x="374" y="355"/>
                    </a:cubicBezTo>
                    <a:cubicBezTo>
                      <a:pt x="373" y="354"/>
                      <a:pt x="373" y="353"/>
                      <a:pt x="372" y="352"/>
                    </a:cubicBezTo>
                    <a:cubicBezTo>
                      <a:pt x="371" y="351"/>
                      <a:pt x="371" y="350"/>
                      <a:pt x="371" y="349"/>
                    </a:cubicBezTo>
                    <a:cubicBezTo>
                      <a:pt x="370" y="348"/>
                      <a:pt x="370" y="347"/>
                      <a:pt x="370" y="347"/>
                    </a:cubicBezTo>
                    <a:cubicBezTo>
                      <a:pt x="370" y="345"/>
                      <a:pt x="371" y="343"/>
                      <a:pt x="371" y="342"/>
                    </a:cubicBezTo>
                    <a:close/>
                    <a:moveTo>
                      <a:pt x="390" y="1142"/>
                    </a:moveTo>
                    <a:cubicBezTo>
                      <a:pt x="382" y="1156"/>
                      <a:pt x="372" y="1168"/>
                      <a:pt x="358" y="1176"/>
                    </a:cubicBezTo>
                    <a:cubicBezTo>
                      <a:pt x="345" y="1184"/>
                      <a:pt x="330" y="1188"/>
                      <a:pt x="314" y="1187"/>
                    </a:cubicBezTo>
                    <a:cubicBezTo>
                      <a:pt x="290" y="1186"/>
                      <a:pt x="268" y="1174"/>
                      <a:pt x="245" y="1165"/>
                    </a:cubicBezTo>
                    <a:cubicBezTo>
                      <a:pt x="198" y="1146"/>
                      <a:pt x="148" y="1141"/>
                      <a:pt x="100" y="1126"/>
                    </a:cubicBezTo>
                    <a:cubicBezTo>
                      <a:pt x="86" y="1122"/>
                      <a:pt x="71" y="1117"/>
                      <a:pt x="57" y="1113"/>
                    </a:cubicBezTo>
                    <a:cubicBezTo>
                      <a:pt x="50" y="1111"/>
                      <a:pt x="43" y="1109"/>
                      <a:pt x="37" y="1106"/>
                    </a:cubicBezTo>
                    <a:cubicBezTo>
                      <a:pt x="31" y="1104"/>
                      <a:pt x="25" y="1099"/>
                      <a:pt x="22" y="1094"/>
                    </a:cubicBezTo>
                    <a:cubicBezTo>
                      <a:pt x="19" y="1089"/>
                      <a:pt x="18" y="1084"/>
                      <a:pt x="18" y="1078"/>
                    </a:cubicBezTo>
                    <a:cubicBezTo>
                      <a:pt x="18" y="1073"/>
                      <a:pt x="19" y="1068"/>
                      <a:pt x="21" y="1063"/>
                    </a:cubicBezTo>
                    <a:cubicBezTo>
                      <a:pt x="25" y="1053"/>
                      <a:pt x="30" y="1044"/>
                      <a:pt x="34" y="1034"/>
                    </a:cubicBezTo>
                    <a:cubicBezTo>
                      <a:pt x="41" y="1018"/>
                      <a:pt x="42" y="1001"/>
                      <a:pt x="41" y="984"/>
                    </a:cubicBezTo>
                    <a:cubicBezTo>
                      <a:pt x="40" y="966"/>
                      <a:pt x="37" y="949"/>
                      <a:pt x="36" y="932"/>
                    </a:cubicBezTo>
                    <a:cubicBezTo>
                      <a:pt x="36" y="925"/>
                      <a:pt x="35" y="917"/>
                      <a:pt x="37" y="909"/>
                    </a:cubicBezTo>
                    <a:cubicBezTo>
                      <a:pt x="38" y="902"/>
                      <a:pt x="42" y="894"/>
                      <a:pt x="47" y="889"/>
                    </a:cubicBezTo>
                    <a:cubicBezTo>
                      <a:pt x="52" y="884"/>
                      <a:pt x="59" y="881"/>
                      <a:pt x="66" y="880"/>
                    </a:cubicBezTo>
                    <a:cubicBezTo>
                      <a:pt x="73" y="878"/>
                      <a:pt x="80" y="878"/>
                      <a:pt x="87" y="879"/>
                    </a:cubicBezTo>
                    <a:cubicBezTo>
                      <a:pt x="94" y="879"/>
                      <a:pt x="101" y="879"/>
                      <a:pt x="108" y="878"/>
                    </a:cubicBezTo>
                    <a:cubicBezTo>
                      <a:pt x="115" y="878"/>
                      <a:pt x="122" y="876"/>
                      <a:pt x="129" y="873"/>
                    </a:cubicBezTo>
                    <a:cubicBezTo>
                      <a:pt x="134" y="869"/>
                      <a:pt x="139" y="864"/>
                      <a:pt x="143" y="859"/>
                    </a:cubicBezTo>
                    <a:cubicBezTo>
                      <a:pt x="147" y="854"/>
                      <a:pt x="150" y="848"/>
                      <a:pt x="154" y="842"/>
                    </a:cubicBezTo>
                    <a:cubicBezTo>
                      <a:pt x="157" y="836"/>
                      <a:pt x="160" y="830"/>
                      <a:pt x="165" y="825"/>
                    </a:cubicBezTo>
                    <a:cubicBezTo>
                      <a:pt x="169" y="820"/>
                      <a:pt x="174" y="815"/>
                      <a:pt x="180" y="813"/>
                    </a:cubicBezTo>
                    <a:cubicBezTo>
                      <a:pt x="187" y="810"/>
                      <a:pt x="194" y="809"/>
                      <a:pt x="201" y="811"/>
                    </a:cubicBezTo>
                    <a:cubicBezTo>
                      <a:pt x="208" y="812"/>
                      <a:pt x="214" y="815"/>
                      <a:pt x="220" y="819"/>
                    </a:cubicBezTo>
                    <a:cubicBezTo>
                      <a:pt x="231" y="827"/>
                      <a:pt x="240" y="838"/>
                      <a:pt x="248" y="849"/>
                    </a:cubicBezTo>
                    <a:cubicBezTo>
                      <a:pt x="266" y="875"/>
                      <a:pt x="284" y="901"/>
                      <a:pt x="301" y="928"/>
                    </a:cubicBezTo>
                    <a:cubicBezTo>
                      <a:pt x="314" y="951"/>
                      <a:pt x="326" y="974"/>
                      <a:pt x="341" y="994"/>
                    </a:cubicBezTo>
                    <a:cubicBezTo>
                      <a:pt x="351" y="1008"/>
                      <a:pt x="363" y="1020"/>
                      <a:pt x="373" y="1034"/>
                    </a:cubicBezTo>
                    <a:cubicBezTo>
                      <a:pt x="383" y="1048"/>
                      <a:pt x="392" y="1062"/>
                      <a:pt x="396" y="1078"/>
                    </a:cubicBezTo>
                    <a:cubicBezTo>
                      <a:pt x="402" y="1100"/>
                      <a:pt x="400" y="1123"/>
                      <a:pt x="390" y="1142"/>
                    </a:cubicBezTo>
                    <a:close/>
                    <a:moveTo>
                      <a:pt x="584" y="1049"/>
                    </a:moveTo>
                    <a:cubicBezTo>
                      <a:pt x="529" y="1078"/>
                      <a:pt x="462" y="1081"/>
                      <a:pt x="404" y="1058"/>
                    </a:cubicBezTo>
                    <a:cubicBezTo>
                      <a:pt x="400" y="1048"/>
                      <a:pt x="394" y="1038"/>
                      <a:pt x="386" y="1028"/>
                    </a:cubicBezTo>
                    <a:cubicBezTo>
                      <a:pt x="380" y="1021"/>
                      <a:pt x="375" y="1015"/>
                      <a:pt x="369" y="1008"/>
                    </a:cubicBezTo>
                    <a:cubicBezTo>
                      <a:pt x="364" y="1002"/>
                      <a:pt x="359" y="996"/>
                      <a:pt x="354" y="989"/>
                    </a:cubicBezTo>
                    <a:cubicBezTo>
                      <a:pt x="345" y="977"/>
                      <a:pt x="337" y="964"/>
                      <a:pt x="329" y="950"/>
                    </a:cubicBezTo>
                    <a:cubicBezTo>
                      <a:pt x="324" y="942"/>
                      <a:pt x="319" y="933"/>
                      <a:pt x="314" y="925"/>
                    </a:cubicBezTo>
                    <a:cubicBezTo>
                      <a:pt x="299" y="901"/>
                      <a:pt x="283" y="876"/>
                      <a:pt x="260" y="845"/>
                    </a:cubicBezTo>
                    <a:cubicBezTo>
                      <a:pt x="257" y="841"/>
                      <a:pt x="254" y="836"/>
                      <a:pt x="250" y="832"/>
                    </a:cubicBezTo>
                    <a:cubicBezTo>
                      <a:pt x="249" y="828"/>
                      <a:pt x="249" y="824"/>
                      <a:pt x="249" y="820"/>
                    </a:cubicBezTo>
                    <a:cubicBezTo>
                      <a:pt x="244" y="815"/>
                      <a:pt x="239" y="809"/>
                      <a:pt x="236" y="803"/>
                    </a:cubicBezTo>
                    <a:cubicBezTo>
                      <a:pt x="230" y="794"/>
                      <a:pt x="227" y="783"/>
                      <a:pt x="225" y="772"/>
                    </a:cubicBezTo>
                    <a:cubicBezTo>
                      <a:pt x="219" y="743"/>
                      <a:pt x="221" y="712"/>
                      <a:pt x="231" y="684"/>
                    </a:cubicBezTo>
                    <a:cubicBezTo>
                      <a:pt x="235" y="673"/>
                      <a:pt x="240" y="662"/>
                      <a:pt x="245" y="652"/>
                    </a:cubicBezTo>
                    <a:cubicBezTo>
                      <a:pt x="254" y="633"/>
                      <a:pt x="262" y="615"/>
                      <a:pt x="273" y="598"/>
                    </a:cubicBezTo>
                    <a:cubicBezTo>
                      <a:pt x="274" y="597"/>
                      <a:pt x="275" y="595"/>
                      <a:pt x="276" y="594"/>
                    </a:cubicBezTo>
                    <a:cubicBezTo>
                      <a:pt x="269" y="614"/>
                      <a:pt x="262" y="634"/>
                      <a:pt x="254" y="653"/>
                    </a:cubicBezTo>
                    <a:cubicBezTo>
                      <a:pt x="249" y="665"/>
                      <a:pt x="243" y="676"/>
                      <a:pt x="239" y="688"/>
                    </a:cubicBezTo>
                    <a:cubicBezTo>
                      <a:pt x="229" y="715"/>
                      <a:pt x="226" y="746"/>
                      <a:pt x="234" y="774"/>
                    </a:cubicBezTo>
                    <a:cubicBezTo>
                      <a:pt x="237" y="785"/>
                      <a:pt x="241" y="796"/>
                      <a:pt x="247" y="806"/>
                    </a:cubicBezTo>
                    <a:cubicBezTo>
                      <a:pt x="248" y="807"/>
                      <a:pt x="248" y="808"/>
                      <a:pt x="249" y="808"/>
                    </a:cubicBezTo>
                    <a:cubicBezTo>
                      <a:pt x="248" y="795"/>
                      <a:pt x="249" y="782"/>
                      <a:pt x="250" y="769"/>
                    </a:cubicBezTo>
                    <a:cubicBezTo>
                      <a:pt x="254" y="726"/>
                      <a:pt x="266" y="684"/>
                      <a:pt x="284" y="644"/>
                    </a:cubicBezTo>
                    <a:cubicBezTo>
                      <a:pt x="295" y="618"/>
                      <a:pt x="309" y="593"/>
                      <a:pt x="326" y="569"/>
                    </a:cubicBezTo>
                    <a:cubicBezTo>
                      <a:pt x="324" y="554"/>
                      <a:pt x="325" y="539"/>
                      <a:pt x="330" y="524"/>
                    </a:cubicBezTo>
                    <a:cubicBezTo>
                      <a:pt x="337" y="500"/>
                      <a:pt x="351" y="480"/>
                      <a:pt x="366" y="459"/>
                    </a:cubicBezTo>
                    <a:cubicBezTo>
                      <a:pt x="374" y="448"/>
                      <a:pt x="383" y="436"/>
                      <a:pt x="387" y="422"/>
                    </a:cubicBezTo>
                    <a:cubicBezTo>
                      <a:pt x="390" y="409"/>
                      <a:pt x="389" y="395"/>
                      <a:pt x="390" y="382"/>
                    </a:cubicBezTo>
                    <a:cubicBezTo>
                      <a:pt x="390" y="382"/>
                      <a:pt x="390" y="382"/>
                      <a:pt x="390" y="382"/>
                    </a:cubicBezTo>
                    <a:cubicBezTo>
                      <a:pt x="394" y="385"/>
                      <a:pt x="397" y="389"/>
                      <a:pt x="400" y="393"/>
                    </a:cubicBezTo>
                    <a:cubicBezTo>
                      <a:pt x="401" y="393"/>
                      <a:pt x="401" y="393"/>
                      <a:pt x="401" y="393"/>
                    </a:cubicBezTo>
                    <a:cubicBezTo>
                      <a:pt x="404" y="396"/>
                      <a:pt x="407" y="400"/>
                      <a:pt x="410" y="404"/>
                    </a:cubicBezTo>
                    <a:cubicBezTo>
                      <a:pt x="416" y="411"/>
                      <a:pt x="423" y="419"/>
                      <a:pt x="432" y="424"/>
                    </a:cubicBezTo>
                    <a:cubicBezTo>
                      <a:pt x="441" y="430"/>
                      <a:pt x="451" y="434"/>
                      <a:pt x="464" y="435"/>
                    </a:cubicBezTo>
                    <a:cubicBezTo>
                      <a:pt x="466" y="435"/>
                      <a:pt x="468" y="435"/>
                      <a:pt x="470" y="435"/>
                    </a:cubicBezTo>
                    <a:cubicBezTo>
                      <a:pt x="480" y="435"/>
                      <a:pt x="491" y="434"/>
                      <a:pt x="503" y="431"/>
                    </a:cubicBezTo>
                    <a:cubicBezTo>
                      <a:pt x="513" y="428"/>
                      <a:pt x="524" y="424"/>
                      <a:pt x="535" y="418"/>
                    </a:cubicBezTo>
                    <a:cubicBezTo>
                      <a:pt x="535" y="418"/>
                      <a:pt x="535" y="418"/>
                      <a:pt x="535" y="418"/>
                    </a:cubicBezTo>
                    <a:cubicBezTo>
                      <a:pt x="541" y="414"/>
                      <a:pt x="547" y="410"/>
                      <a:pt x="553" y="406"/>
                    </a:cubicBezTo>
                    <a:cubicBezTo>
                      <a:pt x="565" y="397"/>
                      <a:pt x="575" y="389"/>
                      <a:pt x="588" y="386"/>
                    </a:cubicBezTo>
                    <a:cubicBezTo>
                      <a:pt x="588" y="386"/>
                      <a:pt x="588" y="386"/>
                      <a:pt x="588" y="386"/>
                    </a:cubicBezTo>
                    <a:cubicBezTo>
                      <a:pt x="593" y="384"/>
                      <a:pt x="596" y="383"/>
                      <a:pt x="601" y="382"/>
                    </a:cubicBezTo>
                    <a:cubicBezTo>
                      <a:pt x="602" y="382"/>
                      <a:pt x="602" y="382"/>
                      <a:pt x="603" y="381"/>
                    </a:cubicBezTo>
                    <a:cubicBezTo>
                      <a:pt x="604" y="381"/>
                      <a:pt x="605" y="380"/>
                      <a:pt x="607" y="379"/>
                    </a:cubicBezTo>
                    <a:cubicBezTo>
                      <a:pt x="607" y="378"/>
                      <a:pt x="608" y="378"/>
                      <a:pt x="609" y="377"/>
                    </a:cubicBezTo>
                    <a:cubicBezTo>
                      <a:pt x="611" y="376"/>
                      <a:pt x="612" y="375"/>
                      <a:pt x="613" y="373"/>
                    </a:cubicBezTo>
                    <a:cubicBezTo>
                      <a:pt x="617" y="380"/>
                      <a:pt x="620" y="388"/>
                      <a:pt x="623" y="395"/>
                    </a:cubicBezTo>
                    <a:cubicBezTo>
                      <a:pt x="632" y="416"/>
                      <a:pt x="644" y="436"/>
                      <a:pt x="653" y="457"/>
                    </a:cubicBezTo>
                    <a:cubicBezTo>
                      <a:pt x="666" y="485"/>
                      <a:pt x="675" y="516"/>
                      <a:pt x="680" y="547"/>
                    </a:cubicBezTo>
                    <a:cubicBezTo>
                      <a:pt x="697" y="564"/>
                      <a:pt x="711" y="585"/>
                      <a:pt x="722" y="607"/>
                    </a:cubicBezTo>
                    <a:cubicBezTo>
                      <a:pt x="753" y="672"/>
                      <a:pt x="753" y="747"/>
                      <a:pt x="745" y="819"/>
                    </a:cubicBezTo>
                    <a:cubicBezTo>
                      <a:pt x="745" y="821"/>
                      <a:pt x="745" y="823"/>
                      <a:pt x="744" y="824"/>
                    </a:cubicBezTo>
                    <a:cubicBezTo>
                      <a:pt x="741" y="824"/>
                      <a:pt x="738" y="823"/>
                      <a:pt x="735" y="823"/>
                    </a:cubicBezTo>
                    <a:cubicBezTo>
                      <a:pt x="729" y="822"/>
                      <a:pt x="729" y="822"/>
                      <a:pt x="729" y="822"/>
                    </a:cubicBezTo>
                    <a:cubicBezTo>
                      <a:pt x="724" y="821"/>
                      <a:pt x="717" y="820"/>
                      <a:pt x="710" y="821"/>
                    </a:cubicBezTo>
                    <a:cubicBezTo>
                      <a:pt x="701" y="821"/>
                      <a:pt x="692" y="824"/>
                      <a:pt x="685" y="829"/>
                    </a:cubicBezTo>
                    <a:cubicBezTo>
                      <a:pt x="685" y="829"/>
                      <a:pt x="685" y="829"/>
                      <a:pt x="685" y="830"/>
                    </a:cubicBezTo>
                    <a:cubicBezTo>
                      <a:pt x="675" y="838"/>
                      <a:pt x="672" y="849"/>
                      <a:pt x="671" y="856"/>
                    </a:cubicBezTo>
                    <a:cubicBezTo>
                      <a:pt x="670" y="864"/>
                      <a:pt x="670" y="871"/>
                      <a:pt x="671" y="879"/>
                    </a:cubicBezTo>
                    <a:cubicBezTo>
                      <a:pt x="673" y="914"/>
                      <a:pt x="673" y="948"/>
                      <a:pt x="670" y="980"/>
                    </a:cubicBezTo>
                    <a:cubicBezTo>
                      <a:pt x="669" y="981"/>
                      <a:pt x="668" y="982"/>
                      <a:pt x="667" y="983"/>
                    </a:cubicBezTo>
                    <a:cubicBezTo>
                      <a:pt x="642" y="1008"/>
                      <a:pt x="615" y="1032"/>
                      <a:pt x="584" y="1049"/>
                    </a:cubicBezTo>
                    <a:close/>
                    <a:moveTo>
                      <a:pt x="1014" y="1016"/>
                    </a:moveTo>
                    <a:cubicBezTo>
                      <a:pt x="1011" y="1023"/>
                      <a:pt x="1008" y="1029"/>
                      <a:pt x="1003" y="1035"/>
                    </a:cubicBezTo>
                    <a:cubicBezTo>
                      <a:pt x="992" y="1047"/>
                      <a:pt x="978" y="1056"/>
                      <a:pt x="963" y="1063"/>
                    </a:cubicBezTo>
                    <a:cubicBezTo>
                      <a:pt x="938" y="1076"/>
                      <a:pt x="913" y="1087"/>
                      <a:pt x="889" y="1102"/>
                    </a:cubicBezTo>
                    <a:cubicBezTo>
                      <a:pt x="874" y="1112"/>
                      <a:pt x="860" y="1124"/>
                      <a:pt x="846" y="1137"/>
                    </a:cubicBezTo>
                    <a:cubicBezTo>
                      <a:pt x="835" y="1148"/>
                      <a:pt x="824" y="1160"/>
                      <a:pt x="811" y="1169"/>
                    </a:cubicBezTo>
                    <a:cubicBezTo>
                      <a:pt x="798" y="1178"/>
                      <a:pt x="783" y="1185"/>
                      <a:pt x="767" y="1188"/>
                    </a:cubicBezTo>
                    <a:cubicBezTo>
                      <a:pt x="747" y="1190"/>
                      <a:pt x="727" y="1187"/>
                      <a:pt x="710" y="1179"/>
                    </a:cubicBezTo>
                    <a:cubicBezTo>
                      <a:pt x="697" y="1173"/>
                      <a:pt x="685" y="1166"/>
                      <a:pt x="678" y="1154"/>
                    </a:cubicBezTo>
                    <a:cubicBezTo>
                      <a:pt x="670" y="1142"/>
                      <a:pt x="669" y="1128"/>
                      <a:pt x="669" y="1114"/>
                    </a:cubicBezTo>
                    <a:cubicBezTo>
                      <a:pt x="669" y="1090"/>
                      <a:pt x="673" y="1066"/>
                      <a:pt x="677" y="1042"/>
                    </a:cubicBezTo>
                    <a:cubicBezTo>
                      <a:pt x="681" y="1022"/>
                      <a:pt x="684" y="1002"/>
                      <a:pt x="687" y="982"/>
                    </a:cubicBezTo>
                    <a:cubicBezTo>
                      <a:pt x="690" y="946"/>
                      <a:pt x="690" y="909"/>
                      <a:pt x="688" y="872"/>
                    </a:cubicBezTo>
                    <a:cubicBezTo>
                      <a:pt x="687" y="866"/>
                      <a:pt x="687" y="860"/>
                      <a:pt x="688" y="854"/>
                    </a:cubicBezTo>
                    <a:cubicBezTo>
                      <a:pt x="689" y="848"/>
                      <a:pt x="691" y="842"/>
                      <a:pt x="696" y="838"/>
                    </a:cubicBezTo>
                    <a:cubicBezTo>
                      <a:pt x="700" y="834"/>
                      <a:pt x="706" y="832"/>
                      <a:pt x="712" y="832"/>
                    </a:cubicBezTo>
                    <a:cubicBezTo>
                      <a:pt x="717" y="832"/>
                      <a:pt x="723" y="832"/>
                      <a:pt x="729" y="833"/>
                    </a:cubicBezTo>
                    <a:cubicBezTo>
                      <a:pt x="742" y="835"/>
                      <a:pt x="755" y="837"/>
                      <a:pt x="768" y="840"/>
                    </a:cubicBezTo>
                    <a:cubicBezTo>
                      <a:pt x="776" y="842"/>
                      <a:pt x="784" y="845"/>
                      <a:pt x="792" y="847"/>
                    </a:cubicBezTo>
                    <a:cubicBezTo>
                      <a:pt x="806" y="851"/>
                      <a:pt x="820" y="853"/>
                      <a:pt x="834" y="851"/>
                    </a:cubicBezTo>
                    <a:cubicBezTo>
                      <a:pt x="849" y="849"/>
                      <a:pt x="864" y="844"/>
                      <a:pt x="879" y="844"/>
                    </a:cubicBezTo>
                    <a:cubicBezTo>
                      <a:pt x="885" y="844"/>
                      <a:pt x="892" y="845"/>
                      <a:pt x="898" y="847"/>
                    </a:cubicBezTo>
                    <a:cubicBezTo>
                      <a:pt x="904" y="849"/>
                      <a:pt x="910" y="852"/>
                      <a:pt x="914" y="856"/>
                    </a:cubicBezTo>
                    <a:cubicBezTo>
                      <a:pt x="917" y="860"/>
                      <a:pt x="920" y="864"/>
                      <a:pt x="922" y="869"/>
                    </a:cubicBezTo>
                    <a:cubicBezTo>
                      <a:pt x="924" y="875"/>
                      <a:pt x="926" y="883"/>
                      <a:pt x="926" y="890"/>
                    </a:cubicBezTo>
                    <a:cubicBezTo>
                      <a:pt x="927" y="896"/>
                      <a:pt x="927" y="903"/>
                      <a:pt x="928" y="909"/>
                    </a:cubicBezTo>
                    <a:cubicBezTo>
                      <a:pt x="930" y="919"/>
                      <a:pt x="935" y="928"/>
                      <a:pt x="942" y="937"/>
                    </a:cubicBezTo>
                    <a:cubicBezTo>
                      <a:pt x="949" y="945"/>
                      <a:pt x="957" y="951"/>
                      <a:pt x="965" y="958"/>
                    </a:cubicBezTo>
                    <a:cubicBezTo>
                      <a:pt x="973" y="965"/>
                      <a:pt x="981" y="972"/>
                      <a:pt x="989" y="977"/>
                    </a:cubicBezTo>
                    <a:cubicBezTo>
                      <a:pt x="993" y="980"/>
                      <a:pt x="998" y="983"/>
                      <a:pt x="1002" y="986"/>
                    </a:cubicBezTo>
                    <a:cubicBezTo>
                      <a:pt x="1005" y="989"/>
                      <a:pt x="1009" y="992"/>
                      <a:pt x="1011" y="997"/>
                    </a:cubicBezTo>
                    <a:cubicBezTo>
                      <a:pt x="1015" y="1003"/>
                      <a:pt x="1016" y="1010"/>
                      <a:pt x="1014" y="10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38" tIns="60918" rIns="121838" bIns="60918" numCol="1" anchor="t" anchorCtr="0" compatLnSpc="1">
                <a:prstTxWarp prst="textNoShape">
                  <a:avLst/>
                </a:prstTxWarp>
              </a:bodyPr>
              <a:lstStyle/>
              <a:p>
                <a:pPr defTabSz="1218214">
                  <a:defRPr/>
                </a:pPr>
                <a:endParaRPr lang="en-US" kern="0" dirty="0">
                  <a:solidFill>
                    <a:srgbClr val="000000"/>
                  </a:solidFill>
                  <a:latin typeface="Segoe UI"/>
                </a:endParaRPr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09A4223-A9ED-4AC5-913C-C4D344E9FD03}"/>
              </a:ext>
            </a:extLst>
          </p:cNvPr>
          <p:cNvGrpSpPr/>
          <p:nvPr/>
        </p:nvGrpSpPr>
        <p:grpSpPr>
          <a:xfrm>
            <a:off x="12650543" y="1916509"/>
            <a:ext cx="2089110" cy="1378369"/>
            <a:chOff x="2860789" y="2183823"/>
            <a:chExt cx="1175918" cy="775854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BE16783-FF5A-467B-87D4-EB5043E09F6D}"/>
                </a:ext>
              </a:extLst>
            </p:cNvPr>
            <p:cNvSpPr/>
            <p:nvPr/>
          </p:nvSpPr>
          <p:spPr>
            <a:xfrm>
              <a:off x="3689454" y="2609402"/>
              <a:ext cx="347253" cy="324820"/>
            </a:xfrm>
            <a:custGeom>
              <a:avLst/>
              <a:gdLst>
                <a:gd name="connsiteX0" fmla="*/ 829296 w 1685626"/>
                <a:gd name="connsiteY0" fmla="*/ 1034895 h 1619249"/>
                <a:gd name="connsiteX1" fmla="*/ 850017 w 1685626"/>
                <a:gd name="connsiteY1" fmla="*/ 1038247 h 1619249"/>
                <a:gd name="connsiteX2" fmla="*/ 865438 w 1685626"/>
                <a:gd name="connsiteY2" fmla="*/ 1051656 h 1619249"/>
                <a:gd name="connsiteX3" fmla="*/ 957962 w 1685626"/>
                <a:gd name="connsiteY3" fmla="*/ 1218312 h 1619249"/>
                <a:gd name="connsiteX4" fmla="*/ 921338 w 1685626"/>
                <a:gd name="connsiteY4" fmla="*/ 1225974 h 1619249"/>
                <a:gd name="connsiteX5" fmla="*/ 838451 w 1685626"/>
                <a:gd name="connsiteY5" fmla="*/ 1235552 h 1619249"/>
                <a:gd name="connsiteX6" fmla="*/ 717013 w 1685626"/>
                <a:gd name="connsiteY6" fmla="*/ 1216397 h 1619249"/>
                <a:gd name="connsiteX7" fmla="*/ 811465 w 1685626"/>
                <a:gd name="connsiteY7" fmla="*/ 1045910 h 1619249"/>
                <a:gd name="connsiteX8" fmla="*/ 829296 w 1685626"/>
                <a:gd name="connsiteY8" fmla="*/ 1034895 h 1619249"/>
                <a:gd name="connsiteX9" fmla="*/ 674606 w 1685626"/>
                <a:gd name="connsiteY9" fmla="*/ 955877 h 1619249"/>
                <a:gd name="connsiteX10" fmla="*/ 707375 w 1685626"/>
                <a:gd name="connsiteY10" fmla="*/ 980780 h 1619249"/>
                <a:gd name="connsiteX11" fmla="*/ 705448 w 1685626"/>
                <a:gd name="connsiteY11" fmla="*/ 999936 h 1619249"/>
                <a:gd name="connsiteX12" fmla="*/ 632199 w 1685626"/>
                <a:gd name="connsiteY12" fmla="*/ 1176169 h 1619249"/>
                <a:gd name="connsiteX13" fmla="*/ 483775 w 1685626"/>
                <a:gd name="connsiteY13" fmla="*/ 988442 h 1619249"/>
                <a:gd name="connsiteX14" fmla="*/ 1000369 w 1685626"/>
                <a:gd name="connsiteY14" fmla="*/ 953962 h 1619249"/>
                <a:gd name="connsiteX15" fmla="*/ 1193128 w 1685626"/>
                <a:gd name="connsiteY15" fmla="*/ 986527 h 1619249"/>
                <a:gd name="connsiteX16" fmla="*/ 1156504 w 1685626"/>
                <a:gd name="connsiteY16" fmla="*/ 1059319 h 1619249"/>
                <a:gd name="connsiteX17" fmla="*/ 1040848 w 1685626"/>
                <a:gd name="connsiteY17" fmla="*/ 1174254 h 1619249"/>
                <a:gd name="connsiteX18" fmla="*/ 965672 w 1685626"/>
                <a:gd name="connsiteY18" fmla="*/ 994189 h 1619249"/>
                <a:gd name="connsiteX19" fmla="*/ 983021 w 1685626"/>
                <a:gd name="connsiteY19" fmla="*/ 957793 h 1619249"/>
                <a:gd name="connsiteX20" fmla="*/ 1000369 w 1685626"/>
                <a:gd name="connsiteY20" fmla="*/ 953962 h 1619249"/>
                <a:gd name="connsiteX21" fmla="*/ 809538 w 1685626"/>
                <a:gd name="connsiteY21" fmla="*/ 800714 h 1619249"/>
                <a:gd name="connsiteX22" fmla="*/ 867365 w 1685626"/>
                <a:gd name="connsiteY22" fmla="*/ 800714 h 1619249"/>
                <a:gd name="connsiteX23" fmla="*/ 903989 w 1685626"/>
                <a:gd name="connsiteY23" fmla="*/ 846688 h 1619249"/>
                <a:gd name="connsiteX24" fmla="*/ 890496 w 1685626"/>
                <a:gd name="connsiteY24" fmla="*/ 902241 h 1619249"/>
                <a:gd name="connsiteX25" fmla="*/ 838451 w 1685626"/>
                <a:gd name="connsiteY25" fmla="*/ 927143 h 1619249"/>
                <a:gd name="connsiteX26" fmla="*/ 786407 w 1685626"/>
                <a:gd name="connsiteY26" fmla="*/ 902241 h 1619249"/>
                <a:gd name="connsiteX27" fmla="*/ 772913 w 1685626"/>
                <a:gd name="connsiteY27" fmla="*/ 846688 h 1619249"/>
                <a:gd name="connsiteX28" fmla="*/ 1158431 w 1685626"/>
                <a:gd name="connsiteY28" fmla="*/ 664708 h 1619249"/>
                <a:gd name="connsiteX29" fmla="*/ 1204693 w 1685626"/>
                <a:gd name="connsiteY29" fmla="*/ 777728 h 1619249"/>
                <a:gd name="connsiteX30" fmla="*/ 1212404 w 1685626"/>
                <a:gd name="connsiteY30" fmla="*/ 898410 h 1619249"/>
                <a:gd name="connsiteX31" fmla="*/ 1029283 w 1685626"/>
                <a:gd name="connsiteY31" fmla="*/ 846688 h 1619249"/>
                <a:gd name="connsiteX32" fmla="*/ 1006152 w 1685626"/>
                <a:gd name="connsiteY32" fmla="*/ 808376 h 1619249"/>
                <a:gd name="connsiteX33" fmla="*/ 1013862 w 1685626"/>
                <a:gd name="connsiteY33" fmla="*/ 794968 h 1619249"/>
                <a:gd name="connsiteX34" fmla="*/ 516544 w 1685626"/>
                <a:gd name="connsiteY34" fmla="*/ 664708 h 1619249"/>
                <a:gd name="connsiteX35" fmla="*/ 659186 w 1685626"/>
                <a:gd name="connsiteY35" fmla="*/ 791136 h 1619249"/>
                <a:gd name="connsiteX36" fmla="*/ 663041 w 1685626"/>
                <a:gd name="connsiteY36" fmla="*/ 835194 h 1619249"/>
                <a:gd name="connsiteX37" fmla="*/ 647620 w 1685626"/>
                <a:gd name="connsiteY37" fmla="*/ 844772 h 1619249"/>
                <a:gd name="connsiteX38" fmla="*/ 460644 w 1685626"/>
                <a:gd name="connsiteY38" fmla="*/ 898410 h 1619249"/>
                <a:gd name="connsiteX39" fmla="*/ 516544 w 1685626"/>
                <a:gd name="connsiteY39" fmla="*/ 664708 h 1619249"/>
                <a:gd name="connsiteX40" fmla="*/ 882786 w 1685626"/>
                <a:gd name="connsiteY40" fmla="*/ 490389 h 1619249"/>
                <a:gd name="connsiteX41" fmla="*/ 1100604 w 1685626"/>
                <a:gd name="connsiteY41" fmla="*/ 593832 h 1619249"/>
                <a:gd name="connsiteX42" fmla="*/ 942541 w 1685626"/>
                <a:gd name="connsiteY42" fmla="*/ 704935 h 1619249"/>
                <a:gd name="connsiteX43" fmla="*/ 900134 w 1685626"/>
                <a:gd name="connsiteY43" fmla="*/ 697272 h 1619249"/>
                <a:gd name="connsiteX44" fmla="*/ 894352 w 1685626"/>
                <a:gd name="connsiteY44" fmla="*/ 683863 h 1619249"/>
                <a:gd name="connsiteX45" fmla="*/ 790262 w 1685626"/>
                <a:gd name="connsiteY45" fmla="*/ 488474 h 1619249"/>
                <a:gd name="connsiteX46" fmla="*/ 780624 w 1685626"/>
                <a:gd name="connsiteY46" fmla="*/ 680032 h 1619249"/>
                <a:gd name="connsiteX47" fmla="*/ 747855 w 1685626"/>
                <a:gd name="connsiteY47" fmla="*/ 710681 h 1619249"/>
                <a:gd name="connsiteX48" fmla="*/ 732434 w 1685626"/>
                <a:gd name="connsiteY48" fmla="*/ 706850 h 1619249"/>
                <a:gd name="connsiteX49" fmla="*/ 572444 w 1685626"/>
                <a:gd name="connsiteY49" fmla="*/ 593832 h 1619249"/>
                <a:gd name="connsiteX50" fmla="*/ 751710 w 1685626"/>
                <a:gd name="connsiteY50" fmla="*/ 496136 h 1619249"/>
                <a:gd name="connsiteX51" fmla="*/ 844234 w 1685626"/>
                <a:gd name="connsiteY51" fmla="*/ 204967 h 1619249"/>
                <a:gd name="connsiteX52" fmla="*/ 811465 w 1685626"/>
                <a:gd name="connsiteY52" fmla="*/ 218377 h 1619249"/>
                <a:gd name="connsiteX53" fmla="*/ 799900 w 1685626"/>
                <a:gd name="connsiteY53" fmla="*/ 245195 h 1619249"/>
                <a:gd name="connsiteX54" fmla="*/ 799900 w 1685626"/>
                <a:gd name="connsiteY54" fmla="*/ 254773 h 1619249"/>
                <a:gd name="connsiteX55" fmla="*/ 803755 w 1685626"/>
                <a:gd name="connsiteY55" fmla="*/ 277760 h 1619249"/>
                <a:gd name="connsiteX56" fmla="*/ 805682 w 1685626"/>
                <a:gd name="connsiteY56" fmla="*/ 289253 h 1619249"/>
                <a:gd name="connsiteX57" fmla="*/ 805682 w 1685626"/>
                <a:gd name="connsiteY57" fmla="*/ 291169 h 1619249"/>
                <a:gd name="connsiteX58" fmla="*/ 809538 w 1685626"/>
                <a:gd name="connsiteY58" fmla="*/ 356299 h 1619249"/>
                <a:gd name="connsiteX59" fmla="*/ 799900 w 1685626"/>
                <a:gd name="connsiteY59" fmla="*/ 371623 h 1619249"/>
                <a:gd name="connsiteX60" fmla="*/ 799900 w 1685626"/>
                <a:gd name="connsiteY60" fmla="*/ 375454 h 1619249"/>
                <a:gd name="connsiteX61" fmla="*/ 797972 w 1685626"/>
                <a:gd name="connsiteY61" fmla="*/ 390779 h 1619249"/>
                <a:gd name="connsiteX62" fmla="*/ 732434 w 1685626"/>
                <a:gd name="connsiteY62" fmla="*/ 400357 h 1619249"/>
                <a:gd name="connsiteX63" fmla="*/ 495341 w 1685626"/>
                <a:gd name="connsiteY63" fmla="*/ 534449 h 1619249"/>
                <a:gd name="connsiteX64" fmla="*/ 483775 w 1685626"/>
                <a:gd name="connsiteY64" fmla="*/ 526787 h 1619249"/>
                <a:gd name="connsiteX65" fmla="*/ 481848 w 1685626"/>
                <a:gd name="connsiteY65" fmla="*/ 526787 h 1619249"/>
                <a:gd name="connsiteX66" fmla="*/ 474137 w 1685626"/>
                <a:gd name="connsiteY66" fmla="*/ 528702 h 1619249"/>
                <a:gd name="connsiteX67" fmla="*/ 462572 w 1685626"/>
                <a:gd name="connsiteY67" fmla="*/ 524871 h 1619249"/>
                <a:gd name="connsiteX68" fmla="*/ 414382 w 1685626"/>
                <a:gd name="connsiteY68" fmla="*/ 480812 h 1619249"/>
                <a:gd name="connsiteX69" fmla="*/ 406672 w 1685626"/>
                <a:gd name="connsiteY69" fmla="*/ 473149 h 1619249"/>
                <a:gd name="connsiteX70" fmla="*/ 391251 w 1685626"/>
                <a:gd name="connsiteY70" fmla="*/ 455909 h 1619249"/>
                <a:gd name="connsiteX71" fmla="*/ 385468 w 1685626"/>
                <a:gd name="connsiteY71" fmla="*/ 452078 h 1619249"/>
                <a:gd name="connsiteX72" fmla="*/ 383540 w 1685626"/>
                <a:gd name="connsiteY72" fmla="*/ 450162 h 1619249"/>
                <a:gd name="connsiteX73" fmla="*/ 356554 w 1685626"/>
                <a:gd name="connsiteY73" fmla="*/ 440584 h 1619249"/>
                <a:gd name="connsiteX74" fmla="*/ 329568 w 1685626"/>
                <a:gd name="connsiteY74" fmla="*/ 453993 h 1619249"/>
                <a:gd name="connsiteX75" fmla="*/ 337278 w 1685626"/>
                <a:gd name="connsiteY75" fmla="*/ 507630 h 1619249"/>
                <a:gd name="connsiteX76" fmla="*/ 339206 w 1685626"/>
                <a:gd name="connsiteY76" fmla="*/ 509545 h 1619249"/>
                <a:gd name="connsiteX77" fmla="*/ 344989 w 1685626"/>
                <a:gd name="connsiteY77" fmla="*/ 513376 h 1619249"/>
                <a:gd name="connsiteX78" fmla="*/ 366192 w 1685626"/>
                <a:gd name="connsiteY78" fmla="*/ 524871 h 1619249"/>
                <a:gd name="connsiteX79" fmla="*/ 377758 w 1685626"/>
                <a:gd name="connsiteY79" fmla="*/ 530618 h 1619249"/>
                <a:gd name="connsiteX80" fmla="*/ 431730 w 1685626"/>
                <a:gd name="connsiteY80" fmla="*/ 568929 h 1619249"/>
                <a:gd name="connsiteX81" fmla="*/ 437513 w 1685626"/>
                <a:gd name="connsiteY81" fmla="*/ 586170 h 1619249"/>
                <a:gd name="connsiteX82" fmla="*/ 437513 w 1685626"/>
                <a:gd name="connsiteY82" fmla="*/ 584254 h 1619249"/>
                <a:gd name="connsiteX83" fmla="*/ 449078 w 1685626"/>
                <a:gd name="connsiteY83" fmla="*/ 595748 h 1619249"/>
                <a:gd name="connsiteX84" fmla="*/ 443296 w 1685626"/>
                <a:gd name="connsiteY84" fmla="*/ 605325 h 1619249"/>
                <a:gd name="connsiteX85" fmla="*/ 375830 w 1685626"/>
                <a:gd name="connsiteY85" fmla="*/ 919481 h 1619249"/>
                <a:gd name="connsiteX86" fmla="*/ 360409 w 1685626"/>
                <a:gd name="connsiteY86" fmla="*/ 923312 h 1619249"/>
                <a:gd name="connsiteX87" fmla="*/ 358482 w 1685626"/>
                <a:gd name="connsiteY87" fmla="*/ 925228 h 1619249"/>
                <a:gd name="connsiteX88" fmla="*/ 344989 w 1685626"/>
                <a:gd name="connsiteY88" fmla="*/ 938637 h 1619249"/>
                <a:gd name="connsiteX89" fmla="*/ 279451 w 1685626"/>
                <a:gd name="connsiteY89" fmla="*/ 950130 h 1619249"/>
                <a:gd name="connsiteX90" fmla="*/ 267885 w 1685626"/>
                <a:gd name="connsiteY90" fmla="*/ 952046 h 1619249"/>
                <a:gd name="connsiteX91" fmla="*/ 244754 w 1685626"/>
                <a:gd name="connsiteY91" fmla="*/ 953962 h 1619249"/>
                <a:gd name="connsiteX92" fmla="*/ 237044 w 1685626"/>
                <a:gd name="connsiteY92" fmla="*/ 955877 h 1619249"/>
                <a:gd name="connsiteX93" fmla="*/ 233189 w 1685626"/>
                <a:gd name="connsiteY93" fmla="*/ 957793 h 1619249"/>
                <a:gd name="connsiteX94" fmla="*/ 202347 w 1685626"/>
                <a:gd name="connsiteY94" fmla="*/ 1001851 h 1619249"/>
                <a:gd name="connsiteX95" fmla="*/ 240899 w 1685626"/>
                <a:gd name="connsiteY95" fmla="*/ 1028669 h 1619249"/>
                <a:gd name="connsiteX96" fmla="*/ 250537 w 1685626"/>
                <a:gd name="connsiteY96" fmla="*/ 1026754 h 1619249"/>
                <a:gd name="connsiteX97" fmla="*/ 252464 w 1685626"/>
                <a:gd name="connsiteY97" fmla="*/ 1024838 h 1619249"/>
                <a:gd name="connsiteX98" fmla="*/ 260175 w 1685626"/>
                <a:gd name="connsiteY98" fmla="*/ 1024838 h 1619249"/>
                <a:gd name="connsiteX99" fmla="*/ 281378 w 1685626"/>
                <a:gd name="connsiteY99" fmla="*/ 1017176 h 1619249"/>
                <a:gd name="connsiteX100" fmla="*/ 292944 w 1685626"/>
                <a:gd name="connsiteY100" fmla="*/ 1013345 h 1619249"/>
                <a:gd name="connsiteX101" fmla="*/ 294871 w 1685626"/>
                <a:gd name="connsiteY101" fmla="*/ 1013345 h 1619249"/>
                <a:gd name="connsiteX102" fmla="*/ 358482 w 1685626"/>
                <a:gd name="connsiteY102" fmla="*/ 996104 h 1619249"/>
                <a:gd name="connsiteX103" fmla="*/ 360409 w 1685626"/>
                <a:gd name="connsiteY103" fmla="*/ 996104 h 1619249"/>
                <a:gd name="connsiteX104" fmla="*/ 375830 w 1685626"/>
                <a:gd name="connsiteY104" fmla="*/ 1001851 h 1619249"/>
                <a:gd name="connsiteX105" fmla="*/ 377758 w 1685626"/>
                <a:gd name="connsiteY105" fmla="*/ 1003767 h 1619249"/>
                <a:gd name="connsiteX106" fmla="*/ 395106 w 1685626"/>
                <a:gd name="connsiteY106" fmla="*/ 1001851 h 1619249"/>
                <a:gd name="connsiteX107" fmla="*/ 553168 w 1685626"/>
                <a:gd name="connsiteY107" fmla="*/ 1225974 h 1619249"/>
                <a:gd name="connsiteX108" fmla="*/ 605213 w 1685626"/>
                <a:gd name="connsiteY108" fmla="*/ 1260455 h 1619249"/>
                <a:gd name="connsiteX109" fmla="*/ 595575 w 1685626"/>
                <a:gd name="connsiteY109" fmla="*/ 1273864 h 1619249"/>
                <a:gd name="connsiteX110" fmla="*/ 597503 w 1685626"/>
                <a:gd name="connsiteY110" fmla="*/ 1275780 h 1619249"/>
                <a:gd name="connsiteX111" fmla="*/ 599430 w 1685626"/>
                <a:gd name="connsiteY111" fmla="*/ 1294935 h 1619249"/>
                <a:gd name="connsiteX112" fmla="*/ 568589 w 1685626"/>
                <a:gd name="connsiteY112" fmla="*/ 1350487 h 1619249"/>
                <a:gd name="connsiteX113" fmla="*/ 568589 w 1685626"/>
                <a:gd name="connsiteY113" fmla="*/ 1352403 h 1619249"/>
                <a:gd name="connsiteX114" fmla="*/ 560879 w 1685626"/>
                <a:gd name="connsiteY114" fmla="*/ 1361981 h 1619249"/>
                <a:gd name="connsiteX115" fmla="*/ 547386 w 1685626"/>
                <a:gd name="connsiteY115" fmla="*/ 1381137 h 1619249"/>
                <a:gd name="connsiteX116" fmla="*/ 543530 w 1685626"/>
                <a:gd name="connsiteY116" fmla="*/ 1386884 h 1619249"/>
                <a:gd name="connsiteX117" fmla="*/ 541603 w 1685626"/>
                <a:gd name="connsiteY117" fmla="*/ 1388799 h 1619249"/>
                <a:gd name="connsiteX118" fmla="*/ 557023 w 1685626"/>
                <a:gd name="connsiteY118" fmla="*/ 1440520 h 1619249"/>
                <a:gd name="connsiteX119" fmla="*/ 570517 w 1685626"/>
                <a:gd name="connsiteY119" fmla="*/ 1444351 h 1619249"/>
                <a:gd name="connsiteX120" fmla="*/ 607141 w 1685626"/>
                <a:gd name="connsiteY120" fmla="*/ 1421364 h 1619249"/>
                <a:gd name="connsiteX121" fmla="*/ 609068 w 1685626"/>
                <a:gd name="connsiteY121" fmla="*/ 1419448 h 1619249"/>
                <a:gd name="connsiteX122" fmla="*/ 612924 w 1685626"/>
                <a:gd name="connsiteY122" fmla="*/ 1413702 h 1619249"/>
                <a:gd name="connsiteX123" fmla="*/ 620634 w 1685626"/>
                <a:gd name="connsiteY123" fmla="*/ 1392630 h 1619249"/>
                <a:gd name="connsiteX124" fmla="*/ 624489 w 1685626"/>
                <a:gd name="connsiteY124" fmla="*/ 1381137 h 1619249"/>
                <a:gd name="connsiteX125" fmla="*/ 649548 w 1685626"/>
                <a:gd name="connsiteY125" fmla="*/ 1321754 h 1619249"/>
                <a:gd name="connsiteX126" fmla="*/ 664968 w 1685626"/>
                <a:gd name="connsiteY126" fmla="*/ 1310260 h 1619249"/>
                <a:gd name="connsiteX127" fmla="*/ 666896 w 1685626"/>
                <a:gd name="connsiteY127" fmla="*/ 1308345 h 1619249"/>
                <a:gd name="connsiteX128" fmla="*/ 674606 w 1685626"/>
                <a:gd name="connsiteY128" fmla="*/ 1293020 h 1619249"/>
                <a:gd name="connsiteX129" fmla="*/ 842307 w 1685626"/>
                <a:gd name="connsiteY129" fmla="*/ 1323669 h 1619249"/>
                <a:gd name="connsiteX130" fmla="*/ 946396 w 1685626"/>
                <a:gd name="connsiteY130" fmla="*/ 1310260 h 1619249"/>
                <a:gd name="connsiteX131" fmla="*/ 1008079 w 1685626"/>
                <a:gd name="connsiteY131" fmla="*/ 1293020 h 1619249"/>
                <a:gd name="connsiteX132" fmla="*/ 1015790 w 1685626"/>
                <a:gd name="connsiteY132" fmla="*/ 1306429 h 1619249"/>
                <a:gd name="connsiteX133" fmla="*/ 1017717 w 1685626"/>
                <a:gd name="connsiteY133" fmla="*/ 1308345 h 1619249"/>
                <a:gd name="connsiteX134" fmla="*/ 1033138 w 1685626"/>
                <a:gd name="connsiteY134" fmla="*/ 1319838 h 1619249"/>
                <a:gd name="connsiteX135" fmla="*/ 1058197 w 1685626"/>
                <a:gd name="connsiteY135" fmla="*/ 1379221 h 1619249"/>
                <a:gd name="connsiteX136" fmla="*/ 1058197 w 1685626"/>
                <a:gd name="connsiteY136" fmla="*/ 1381137 h 1619249"/>
                <a:gd name="connsiteX137" fmla="*/ 1062052 w 1685626"/>
                <a:gd name="connsiteY137" fmla="*/ 1392630 h 1619249"/>
                <a:gd name="connsiteX138" fmla="*/ 1069762 w 1685626"/>
                <a:gd name="connsiteY138" fmla="*/ 1413702 h 1619249"/>
                <a:gd name="connsiteX139" fmla="*/ 1073617 w 1685626"/>
                <a:gd name="connsiteY139" fmla="*/ 1419448 h 1619249"/>
                <a:gd name="connsiteX140" fmla="*/ 1075545 w 1685626"/>
                <a:gd name="connsiteY140" fmla="*/ 1421364 h 1619249"/>
                <a:gd name="connsiteX141" fmla="*/ 1112169 w 1685626"/>
                <a:gd name="connsiteY141" fmla="*/ 1444351 h 1619249"/>
                <a:gd name="connsiteX142" fmla="*/ 1127590 w 1685626"/>
                <a:gd name="connsiteY142" fmla="*/ 1440520 h 1619249"/>
                <a:gd name="connsiteX143" fmla="*/ 1144938 w 1685626"/>
                <a:gd name="connsiteY143" fmla="*/ 1419448 h 1619249"/>
                <a:gd name="connsiteX144" fmla="*/ 1143011 w 1685626"/>
                <a:gd name="connsiteY144" fmla="*/ 1390715 h 1619249"/>
                <a:gd name="connsiteX145" fmla="*/ 1141083 w 1685626"/>
                <a:gd name="connsiteY145" fmla="*/ 1388799 h 1619249"/>
                <a:gd name="connsiteX146" fmla="*/ 1137228 w 1685626"/>
                <a:gd name="connsiteY146" fmla="*/ 1383052 h 1619249"/>
                <a:gd name="connsiteX147" fmla="*/ 1123735 w 1685626"/>
                <a:gd name="connsiteY147" fmla="*/ 1363896 h 1619249"/>
                <a:gd name="connsiteX148" fmla="*/ 1116024 w 1685626"/>
                <a:gd name="connsiteY148" fmla="*/ 1354319 h 1619249"/>
                <a:gd name="connsiteX149" fmla="*/ 1116024 w 1685626"/>
                <a:gd name="connsiteY149" fmla="*/ 1350487 h 1619249"/>
                <a:gd name="connsiteX150" fmla="*/ 1085183 w 1685626"/>
                <a:gd name="connsiteY150" fmla="*/ 1294935 h 1619249"/>
                <a:gd name="connsiteX151" fmla="*/ 1087110 w 1685626"/>
                <a:gd name="connsiteY151" fmla="*/ 1275780 h 1619249"/>
                <a:gd name="connsiteX152" fmla="*/ 1089038 w 1685626"/>
                <a:gd name="connsiteY152" fmla="*/ 1273864 h 1619249"/>
                <a:gd name="connsiteX153" fmla="*/ 1083255 w 1685626"/>
                <a:gd name="connsiteY153" fmla="*/ 1258539 h 1619249"/>
                <a:gd name="connsiteX154" fmla="*/ 1291435 w 1685626"/>
                <a:gd name="connsiteY154" fmla="*/ 998020 h 1619249"/>
                <a:gd name="connsiteX155" fmla="*/ 1306856 w 1685626"/>
                <a:gd name="connsiteY155" fmla="*/ 999936 h 1619249"/>
                <a:gd name="connsiteX156" fmla="*/ 1308783 w 1685626"/>
                <a:gd name="connsiteY156" fmla="*/ 998020 h 1619249"/>
                <a:gd name="connsiteX157" fmla="*/ 1324204 w 1685626"/>
                <a:gd name="connsiteY157" fmla="*/ 992273 h 1619249"/>
                <a:gd name="connsiteX158" fmla="*/ 1326132 w 1685626"/>
                <a:gd name="connsiteY158" fmla="*/ 992273 h 1619249"/>
                <a:gd name="connsiteX159" fmla="*/ 1387814 w 1685626"/>
                <a:gd name="connsiteY159" fmla="*/ 1009514 h 1619249"/>
                <a:gd name="connsiteX160" fmla="*/ 1389742 w 1685626"/>
                <a:gd name="connsiteY160" fmla="*/ 1009514 h 1619249"/>
                <a:gd name="connsiteX161" fmla="*/ 1401307 w 1685626"/>
                <a:gd name="connsiteY161" fmla="*/ 1013345 h 1619249"/>
                <a:gd name="connsiteX162" fmla="*/ 1422511 w 1685626"/>
                <a:gd name="connsiteY162" fmla="*/ 1022923 h 1619249"/>
                <a:gd name="connsiteX163" fmla="*/ 1430221 w 1685626"/>
                <a:gd name="connsiteY163" fmla="*/ 1024838 h 1619249"/>
                <a:gd name="connsiteX164" fmla="*/ 1434077 w 1685626"/>
                <a:gd name="connsiteY164" fmla="*/ 1026754 h 1619249"/>
                <a:gd name="connsiteX165" fmla="*/ 1443714 w 1685626"/>
                <a:gd name="connsiteY165" fmla="*/ 1028669 h 1619249"/>
                <a:gd name="connsiteX166" fmla="*/ 1482266 w 1685626"/>
                <a:gd name="connsiteY166" fmla="*/ 1001851 h 1619249"/>
                <a:gd name="connsiteX167" fmla="*/ 1447570 w 1685626"/>
                <a:gd name="connsiteY167" fmla="*/ 961624 h 1619249"/>
                <a:gd name="connsiteX168" fmla="*/ 1443714 w 1685626"/>
                <a:gd name="connsiteY168" fmla="*/ 959708 h 1619249"/>
                <a:gd name="connsiteX169" fmla="*/ 1436004 w 1685626"/>
                <a:gd name="connsiteY169" fmla="*/ 957793 h 1619249"/>
                <a:gd name="connsiteX170" fmla="*/ 1412873 w 1685626"/>
                <a:gd name="connsiteY170" fmla="*/ 955877 h 1619249"/>
                <a:gd name="connsiteX171" fmla="*/ 1401307 w 1685626"/>
                <a:gd name="connsiteY171" fmla="*/ 953962 h 1619249"/>
                <a:gd name="connsiteX172" fmla="*/ 1399380 w 1685626"/>
                <a:gd name="connsiteY172" fmla="*/ 953962 h 1619249"/>
                <a:gd name="connsiteX173" fmla="*/ 1333842 w 1685626"/>
                <a:gd name="connsiteY173" fmla="*/ 942468 h 1619249"/>
                <a:gd name="connsiteX174" fmla="*/ 1320349 w 1685626"/>
                <a:gd name="connsiteY174" fmla="*/ 929059 h 1619249"/>
                <a:gd name="connsiteX175" fmla="*/ 1304928 w 1685626"/>
                <a:gd name="connsiteY175" fmla="*/ 925228 h 1619249"/>
                <a:gd name="connsiteX176" fmla="*/ 1297218 w 1685626"/>
                <a:gd name="connsiteY176" fmla="*/ 756656 h 1619249"/>
                <a:gd name="connsiteX177" fmla="*/ 1229752 w 1685626"/>
                <a:gd name="connsiteY177" fmla="*/ 599579 h 1619249"/>
                <a:gd name="connsiteX178" fmla="*/ 1241318 w 1685626"/>
                <a:gd name="connsiteY178" fmla="*/ 588085 h 1619249"/>
                <a:gd name="connsiteX179" fmla="*/ 1241318 w 1685626"/>
                <a:gd name="connsiteY179" fmla="*/ 586170 h 1619249"/>
                <a:gd name="connsiteX180" fmla="*/ 1247100 w 1685626"/>
                <a:gd name="connsiteY180" fmla="*/ 568929 h 1619249"/>
                <a:gd name="connsiteX181" fmla="*/ 1301073 w 1685626"/>
                <a:gd name="connsiteY181" fmla="*/ 530618 h 1619249"/>
                <a:gd name="connsiteX182" fmla="*/ 1312638 w 1685626"/>
                <a:gd name="connsiteY182" fmla="*/ 524871 h 1619249"/>
                <a:gd name="connsiteX183" fmla="*/ 1333842 w 1685626"/>
                <a:gd name="connsiteY183" fmla="*/ 513376 h 1619249"/>
                <a:gd name="connsiteX184" fmla="*/ 1339625 w 1685626"/>
                <a:gd name="connsiteY184" fmla="*/ 509545 h 1619249"/>
                <a:gd name="connsiteX185" fmla="*/ 1339625 w 1685626"/>
                <a:gd name="connsiteY185" fmla="*/ 505714 h 1619249"/>
                <a:gd name="connsiteX186" fmla="*/ 1347335 w 1685626"/>
                <a:gd name="connsiteY186" fmla="*/ 452078 h 1619249"/>
                <a:gd name="connsiteX187" fmla="*/ 1320349 w 1685626"/>
                <a:gd name="connsiteY187" fmla="*/ 438669 h 1619249"/>
                <a:gd name="connsiteX188" fmla="*/ 1293362 w 1685626"/>
                <a:gd name="connsiteY188" fmla="*/ 448247 h 1619249"/>
                <a:gd name="connsiteX189" fmla="*/ 1291435 w 1685626"/>
                <a:gd name="connsiteY189" fmla="*/ 450162 h 1619249"/>
                <a:gd name="connsiteX190" fmla="*/ 1285652 w 1685626"/>
                <a:gd name="connsiteY190" fmla="*/ 453993 h 1619249"/>
                <a:gd name="connsiteX191" fmla="*/ 1270231 w 1685626"/>
                <a:gd name="connsiteY191" fmla="*/ 471234 h 1619249"/>
                <a:gd name="connsiteX192" fmla="*/ 1262521 w 1685626"/>
                <a:gd name="connsiteY192" fmla="*/ 478896 h 1619249"/>
                <a:gd name="connsiteX193" fmla="*/ 1214331 w 1685626"/>
                <a:gd name="connsiteY193" fmla="*/ 521040 h 1619249"/>
                <a:gd name="connsiteX194" fmla="*/ 1202766 w 1685626"/>
                <a:gd name="connsiteY194" fmla="*/ 524871 h 1619249"/>
                <a:gd name="connsiteX195" fmla="*/ 1195055 w 1685626"/>
                <a:gd name="connsiteY195" fmla="*/ 522955 h 1619249"/>
                <a:gd name="connsiteX196" fmla="*/ 1193128 w 1685626"/>
                <a:gd name="connsiteY196" fmla="*/ 522955 h 1619249"/>
                <a:gd name="connsiteX197" fmla="*/ 1177707 w 1685626"/>
                <a:gd name="connsiteY197" fmla="*/ 532533 h 1619249"/>
                <a:gd name="connsiteX198" fmla="*/ 1129517 w 1685626"/>
                <a:gd name="connsiteY198" fmla="*/ 486558 h 1619249"/>
                <a:gd name="connsiteX199" fmla="*/ 878931 w 1685626"/>
                <a:gd name="connsiteY199" fmla="*/ 386948 h 1619249"/>
                <a:gd name="connsiteX200" fmla="*/ 877003 w 1685626"/>
                <a:gd name="connsiteY200" fmla="*/ 371623 h 1619249"/>
                <a:gd name="connsiteX201" fmla="*/ 877003 w 1685626"/>
                <a:gd name="connsiteY201" fmla="*/ 373539 h 1619249"/>
                <a:gd name="connsiteX202" fmla="*/ 867365 w 1685626"/>
                <a:gd name="connsiteY202" fmla="*/ 358214 h 1619249"/>
                <a:gd name="connsiteX203" fmla="*/ 871221 w 1685626"/>
                <a:gd name="connsiteY203" fmla="*/ 293084 h 1619249"/>
                <a:gd name="connsiteX204" fmla="*/ 871221 w 1685626"/>
                <a:gd name="connsiteY204" fmla="*/ 291169 h 1619249"/>
                <a:gd name="connsiteX205" fmla="*/ 873148 w 1685626"/>
                <a:gd name="connsiteY205" fmla="*/ 279675 h 1619249"/>
                <a:gd name="connsiteX206" fmla="*/ 877003 w 1685626"/>
                <a:gd name="connsiteY206" fmla="*/ 256688 h 1619249"/>
                <a:gd name="connsiteX207" fmla="*/ 877003 w 1685626"/>
                <a:gd name="connsiteY207" fmla="*/ 245195 h 1619249"/>
                <a:gd name="connsiteX208" fmla="*/ 844234 w 1685626"/>
                <a:gd name="connsiteY208" fmla="*/ 204967 h 1619249"/>
                <a:gd name="connsiteX209" fmla="*/ 840379 w 1685626"/>
                <a:gd name="connsiteY209" fmla="*/ 0 h 1619249"/>
                <a:gd name="connsiteX210" fmla="*/ 888569 w 1685626"/>
                <a:gd name="connsiteY210" fmla="*/ 9578 h 1619249"/>
                <a:gd name="connsiteX211" fmla="*/ 1476483 w 1685626"/>
                <a:gd name="connsiteY211" fmla="*/ 289254 h 1619249"/>
                <a:gd name="connsiteX212" fmla="*/ 1538166 w 1685626"/>
                <a:gd name="connsiteY212" fmla="*/ 360130 h 1619249"/>
                <a:gd name="connsiteX213" fmla="*/ 1684663 w 1685626"/>
                <a:gd name="connsiteY213" fmla="*/ 986527 h 1619249"/>
                <a:gd name="connsiteX214" fmla="*/ 1661532 w 1685626"/>
                <a:gd name="connsiteY214" fmla="*/ 1078475 h 1619249"/>
                <a:gd name="connsiteX215" fmla="*/ 1254811 w 1685626"/>
                <a:gd name="connsiteY215" fmla="*/ 1578442 h 1619249"/>
                <a:gd name="connsiteX216" fmla="*/ 1166142 w 1685626"/>
                <a:gd name="connsiteY216" fmla="*/ 1618669 h 1619249"/>
                <a:gd name="connsiteX217" fmla="*/ 518472 w 1685626"/>
                <a:gd name="connsiteY217" fmla="*/ 1618669 h 1619249"/>
                <a:gd name="connsiteX218" fmla="*/ 429803 w 1685626"/>
                <a:gd name="connsiteY218" fmla="*/ 1578442 h 1619249"/>
                <a:gd name="connsiteX219" fmla="*/ 23081 w 1685626"/>
                <a:gd name="connsiteY219" fmla="*/ 1078475 h 1619249"/>
                <a:gd name="connsiteX220" fmla="*/ 1878 w 1685626"/>
                <a:gd name="connsiteY220" fmla="*/ 986527 h 1619249"/>
                <a:gd name="connsiteX221" fmla="*/ 146447 w 1685626"/>
                <a:gd name="connsiteY221" fmla="*/ 356299 h 1619249"/>
                <a:gd name="connsiteX222" fmla="*/ 204275 w 1685626"/>
                <a:gd name="connsiteY222" fmla="*/ 285422 h 1619249"/>
                <a:gd name="connsiteX223" fmla="*/ 792189 w 1685626"/>
                <a:gd name="connsiteY223" fmla="*/ 3832 h 1619249"/>
                <a:gd name="connsiteX224" fmla="*/ 840379 w 1685626"/>
                <a:gd name="connsiteY224" fmla="*/ 0 h 1619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</a:cxnLst>
              <a:rect l="l" t="t" r="r" b="b"/>
              <a:pathLst>
                <a:path w="1685626" h="1619249">
                  <a:moveTo>
                    <a:pt x="829296" y="1034895"/>
                  </a:moveTo>
                  <a:cubicBezTo>
                    <a:pt x="836042" y="1033458"/>
                    <a:pt x="843271" y="1034416"/>
                    <a:pt x="850017" y="1038247"/>
                  </a:cubicBezTo>
                  <a:cubicBezTo>
                    <a:pt x="855800" y="1042078"/>
                    <a:pt x="859655" y="1045910"/>
                    <a:pt x="865438" y="1051656"/>
                  </a:cubicBezTo>
                  <a:lnTo>
                    <a:pt x="957962" y="1218312"/>
                  </a:lnTo>
                  <a:cubicBezTo>
                    <a:pt x="946396" y="1220228"/>
                    <a:pt x="934831" y="1222143"/>
                    <a:pt x="921338" y="1225974"/>
                  </a:cubicBezTo>
                  <a:cubicBezTo>
                    <a:pt x="894352" y="1231721"/>
                    <a:pt x="867365" y="1235552"/>
                    <a:pt x="838451" y="1235552"/>
                  </a:cubicBezTo>
                  <a:cubicBezTo>
                    <a:pt x="797972" y="1235552"/>
                    <a:pt x="755565" y="1227890"/>
                    <a:pt x="717013" y="1216397"/>
                  </a:cubicBezTo>
                  <a:lnTo>
                    <a:pt x="811465" y="1045910"/>
                  </a:lnTo>
                  <a:cubicBezTo>
                    <a:pt x="816284" y="1040163"/>
                    <a:pt x="822549" y="1036332"/>
                    <a:pt x="829296" y="1034895"/>
                  </a:cubicBezTo>
                  <a:close/>
                  <a:moveTo>
                    <a:pt x="674606" y="955877"/>
                  </a:moveTo>
                  <a:cubicBezTo>
                    <a:pt x="690027" y="955877"/>
                    <a:pt x="705448" y="965455"/>
                    <a:pt x="707375" y="980780"/>
                  </a:cubicBezTo>
                  <a:cubicBezTo>
                    <a:pt x="709303" y="986527"/>
                    <a:pt x="709303" y="994189"/>
                    <a:pt x="705448" y="999936"/>
                  </a:cubicBezTo>
                  <a:lnTo>
                    <a:pt x="632199" y="1176169"/>
                  </a:lnTo>
                  <a:cubicBezTo>
                    <a:pt x="564734" y="1132111"/>
                    <a:pt x="510761" y="1065065"/>
                    <a:pt x="483775" y="988442"/>
                  </a:cubicBezTo>
                  <a:close/>
                  <a:moveTo>
                    <a:pt x="1000369" y="953962"/>
                  </a:moveTo>
                  <a:lnTo>
                    <a:pt x="1193128" y="986527"/>
                  </a:lnTo>
                  <a:cubicBezTo>
                    <a:pt x="1183490" y="1013345"/>
                    <a:pt x="1171924" y="1038247"/>
                    <a:pt x="1156504" y="1059319"/>
                  </a:cubicBezTo>
                  <a:cubicBezTo>
                    <a:pt x="1127590" y="1105293"/>
                    <a:pt x="1087110" y="1145520"/>
                    <a:pt x="1040848" y="1174254"/>
                  </a:cubicBezTo>
                  <a:lnTo>
                    <a:pt x="965672" y="994189"/>
                  </a:lnTo>
                  <a:cubicBezTo>
                    <a:pt x="961817" y="978864"/>
                    <a:pt x="969528" y="963540"/>
                    <a:pt x="983021" y="957793"/>
                  </a:cubicBezTo>
                  <a:cubicBezTo>
                    <a:pt x="988803" y="955877"/>
                    <a:pt x="994586" y="953962"/>
                    <a:pt x="1000369" y="953962"/>
                  </a:cubicBezTo>
                  <a:close/>
                  <a:moveTo>
                    <a:pt x="809538" y="800714"/>
                  </a:moveTo>
                  <a:lnTo>
                    <a:pt x="867365" y="800714"/>
                  </a:lnTo>
                  <a:lnTo>
                    <a:pt x="903989" y="846688"/>
                  </a:lnTo>
                  <a:lnTo>
                    <a:pt x="890496" y="902241"/>
                  </a:lnTo>
                  <a:lnTo>
                    <a:pt x="838451" y="927143"/>
                  </a:lnTo>
                  <a:lnTo>
                    <a:pt x="786407" y="902241"/>
                  </a:lnTo>
                  <a:lnTo>
                    <a:pt x="772913" y="846688"/>
                  </a:lnTo>
                  <a:close/>
                  <a:moveTo>
                    <a:pt x="1158431" y="664708"/>
                  </a:moveTo>
                  <a:cubicBezTo>
                    <a:pt x="1179635" y="699188"/>
                    <a:pt x="1195055" y="737500"/>
                    <a:pt x="1204693" y="777728"/>
                  </a:cubicBezTo>
                  <a:cubicBezTo>
                    <a:pt x="1214331" y="817954"/>
                    <a:pt x="1216259" y="858182"/>
                    <a:pt x="1212404" y="898410"/>
                  </a:cubicBezTo>
                  <a:lnTo>
                    <a:pt x="1029283" y="846688"/>
                  </a:lnTo>
                  <a:cubicBezTo>
                    <a:pt x="1011934" y="842858"/>
                    <a:pt x="1002297" y="825616"/>
                    <a:pt x="1006152" y="808376"/>
                  </a:cubicBezTo>
                  <a:cubicBezTo>
                    <a:pt x="1008079" y="802630"/>
                    <a:pt x="1010007" y="798798"/>
                    <a:pt x="1013862" y="794968"/>
                  </a:cubicBezTo>
                  <a:close/>
                  <a:moveTo>
                    <a:pt x="516544" y="664708"/>
                  </a:moveTo>
                  <a:lnTo>
                    <a:pt x="659186" y="791136"/>
                  </a:lnTo>
                  <a:cubicBezTo>
                    <a:pt x="672679" y="802630"/>
                    <a:pt x="674606" y="821786"/>
                    <a:pt x="663041" y="835194"/>
                  </a:cubicBezTo>
                  <a:cubicBezTo>
                    <a:pt x="659186" y="840942"/>
                    <a:pt x="655331" y="842858"/>
                    <a:pt x="647620" y="844772"/>
                  </a:cubicBezTo>
                  <a:lnTo>
                    <a:pt x="460644" y="898410"/>
                  </a:lnTo>
                  <a:cubicBezTo>
                    <a:pt x="454861" y="817954"/>
                    <a:pt x="474137" y="735584"/>
                    <a:pt x="516544" y="664708"/>
                  </a:cubicBezTo>
                  <a:close/>
                  <a:moveTo>
                    <a:pt x="882786" y="490389"/>
                  </a:moveTo>
                  <a:cubicBezTo>
                    <a:pt x="967600" y="499967"/>
                    <a:pt x="1042776" y="536364"/>
                    <a:pt x="1100604" y="593832"/>
                  </a:cubicBezTo>
                  <a:lnTo>
                    <a:pt x="942541" y="704935"/>
                  </a:lnTo>
                  <a:cubicBezTo>
                    <a:pt x="929048" y="712597"/>
                    <a:pt x="909772" y="710681"/>
                    <a:pt x="900134" y="697272"/>
                  </a:cubicBezTo>
                  <a:cubicBezTo>
                    <a:pt x="896279" y="693441"/>
                    <a:pt x="894352" y="689610"/>
                    <a:pt x="894352" y="683863"/>
                  </a:cubicBezTo>
                  <a:close/>
                  <a:moveTo>
                    <a:pt x="790262" y="488474"/>
                  </a:moveTo>
                  <a:lnTo>
                    <a:pt x="780624" y="680032"/>
                  </a:lnTo>
                  <a:cubicBezTo>
                    <a:pt x="780624" y="697272"/>
                    <a:pt x="765203" y="710681"/>
                    <a:pt x="747855" y="710681"/>
                  </a:cubicBezTo>
                  <a:cubicBezTo>
                    <a:pt x="742072" y="710681"/>
                    <a:pt x="738217" y="708766"/>
                    <a:pt x="732434" y="706850"/>
                  </a:cubicBezTo>
                  <a:lnTo>
                    <a:pt x="572444" y="593832"/>
                  </a:lnTo>
                  <a:cubicBezTo>
                    <a:pt x="622561" y="545942"/>
                    <a:pt x="684244" y="511461"/>
                    <a:pt x="751710" y="496136"/>
                  </a:cubicBezTo>
                  <a:close/>
                  <a:moveTo>
                    <a:pt x="844234" y="204967"/>
                  </a:moveTo>
                  <a:cubicBezTo>
                    <a:pt x="832669" y="203052"/>
                    <a:pt x="821103" y="208799"/>
                    <a:pt x="811465" y="218377"/>
                  </a:cubicBezTo>
                  <a:cubicBezTo>
                    <a:pt x="803755" y="226039"/>
                    <a:pt x="799900" y="235617"/>
                    <a:pt x="799900" y="245195"/>
                  </a:cubicBezTo>
                  <a:lnTo>
                    <a:pt x="799900" y="254773"/>
                  </a:lnTo>
                  <a:cubicBezTo>
                    <a:pt x="799900" y="262435"/>
                    <a:pt x="801827" y="270097"/>
                    <a:pt x="803755" y="277760"/>
                  </a:cubicBezTo>
                  <a:cubicBezTo>
                    <a:pt x="805682" y="281591"/>
                    <a:pt x="805682" y="285422"/>
                    <a:pt x="805682" y="289253"/>
                  </a:cubicBezTo>
                  <a:lnTo>
                    <a:pt x="805682" y="291169"/>
                  </a:lnTo>
                  <a:cubicBezTo>
                    <a:pt x="809538" y="312240"/>
                    <a:pt x="809538" y="333312"/>
                    <a:pt x="809538" y="356299"/>
                  </a:cubicBezTo>
                  <a:cubicBezTo>
                    <a:pt x="807610" y="362045"/>
                    <a:pt x="805682" y="367792"/>
                    <a:pt x="799900" y="371623"/>
                  </a:cubicBezTo>
                  <a:lnTo>
                    <a:pt x="799900" y="375454"/>
                  </a:lnTo>
                  <a:lnTo>
                    <a:pt x="797972" y="390779"/>
                  </a:lnTo>
                  <a:cubicBezTo>
                    <a:pt x="776769" y="392695"/>
                    <a:pt x="755565" y="396526"/>
                    <a:pt x="732434" y="400357"/>
                  </a:cubicBezTo>
                  <a:cubicBezTo>
                    <a:pt x="641837" y="419513"/>
                    <a:pt x="558951" y="467402"/>
                    <a:pt x="495341" y="534449"/>
                  </a:cubicBezTo>
                  <a:lnTo>
                    <a:pt x="483775" y="526787"/>
                  </a:lnTo>
                  <a:lnTo>
                    <a:pt x="481848" y="526787"/>
                  </a:lnTo>
                  <a:cubicBezTo>
                    <a:pt x="479920" y="526787"/>
                    <a:pt x="477992" y="528702"/>
                    <a:pt x="474137" y="528702"/>
                  </a:cubicBezTo>
                  <a:cubicBezTo>
                    <a:pt x="470282" y="528702"/>
                    <a:pt x="466427" y="526787"/>
                    <a:pt x="462572" y="524871"/>
                  </a:cubicBezTo>
                  <a:cubicBezTo>
                    <a:pt x="445223" y="511461"/>
                    <a:pt x="427875" y="496136"/>
                    <a:pt x="414382" y="480812"/>
                  </a:cubicBezTo>
                  <a:cubicBezTo>
                    <a:pt x="412454" y="476980"/>
                    <a:pt x="408599" y="475065"/>
                    <a:pt x="406672" y="473149"/>
                  </a:cubicBezTo>
                  <a:cubicBezTo>
                    <a:pt x="400889" y="467402"/>
                    <a:pt x="397034" y="461656"/>
                    <a:pt x="391251" y="455909"/>
                  </a:cubicBezTo>
                  <a:cubicBezTo>
                    <a:pt x="389323" y="453993"/>
                    <a:pt x="387396" y="453993"/>
                    <a:pt x="385468" y="452078"/>
                  </a:cubicBezTo>
                  <a:cubicBezTo>
                    <a:pt x="383540" y="450162"/>
                    <a:pt x="383540" y="450162"/>
                    <a:pt x="383540" y="450162"/>
                  </a:cubicBezTo>
                  <a:cubicBezTo>
                    <a:pt x="375830" y="444415"/>
                    <a:pt x="366192" y="440584"/>
                    <a:pt x="356554" y="440584"/>
                  </a:cubicBezTo>
                  <a:cubicBezTo>
                    <a:pt x="344989" y="440584"/>
                    <a:pt x="335351" y="444415"/>
                    <a:pt x="329568" y="453993"/>
                  </a:cubicBezTo>
                  <a:cubicBezTo>
                    <a:pt x="318002" y="471234"/>
                    <a:pt x="321858" y="494221"/>
                    <a:pt x="337278" y="507630"/>
                  </a:cubicBezTo>
                  <a:cubicBezTo>
                    <a:pt x="339206" y="507630"/>
                    <a:pt x="339206" y="509545"/>
                    <a:pt x="339206" y="509545"/>
                  </a:cubicBezTo>
                  <a:cubicBezTo>
                    <a:pt x="339206" y="509545"/>
                    <a:pt x="343061" y="513376"/>
                    <a:pt x="344989" y="513376"/>
                  </a:cubicBezTo>
                  <a:cubicBezTo>
                    <a:pt x="350771" y="517209"/>
                    <a:pt x="358482" y="521040"/>
                    <a:pt x="366192" y="524871"/>
                  </a:cubicBezTo>
                  <a:cubicBezTo>
                    <a:pt x="370047" y="526787"/>
                    <a:pt x="373903" y="528702"/>
                    <a:pt x="377758" y="530618"/>
                  </a:cubicBezTo>
                  <a:cubicBezTo>
                    <a:pt x="397034" y="542111"/>
                    <a:pt x="416309" y="553605"/>
                    <a:pt x="431730" y="568929"/>
                  </a:cubicBezTo>
                  <a:cubicBezTo>
                    <a:pt x="435585" y="572761"/>
                    <a:pt x="439441" y="580423"/>
                    <a:pt x="437513" y="586170"/>
                  </a:cubicBezTo>
                  <a:lnTo>
                    <a:pt x="437513" y="584254"/>
                  </a:lnTo>
                  <a:lnTo>
                    <a:pt x="449078" y="595748"/>
                  </a:lnTo>
                  <a:cubicBezTo>
                    <a:pt x="447151" y="599579"/>
                    <a:pt x="445223" y="601494"/>
                    <a:pt x="443296" y="605325"/>
                  </a:cubicBezTo>
                  <a:cubicBezTo>
                    <a:pt x="383540" y="699188"/>
                    <a:pt x="358482" y="810292"/>
                    <a:pt x="375830" y="919481"/>
                  </a:cubicBezTo>
                  <a:lnTo>
                    <a:pt x="360409" y="923312"/>
                  </a:lnTo>
                  <a:cubicBezTo>
                    <a:pt x="360409" y="925228"/>
                    <a:pt x="358482" y="925228"/>
                    <a:pt x="358482" y="925228"/>
                  </a:cubicBezTo>
                  <a:cubicBezTo>
                    <a:pt x="356554" y="930975"/>
                    <a:pt x="350771" y="934806"/>
                    <a:pt x="344989" y="938637"/>
                  </a:cubicBezTo>
                  <a:cubicBezTo>
                    <a:pt x="323785" y="944384"/>
                    <a:pt x="302582" y="948215"/>
                    <a:pt x="279451" y="950130"/>
                  </a:cubicBezTo>
                  <a:cubicBezTo>
                    <a:pt x="275595" y="950130"/>
                    <a:pt x="271740" y="950130"/>
                    <a:pt x="267885" y="952046"/>
                  </a:cubicBezTo>
                  <a:cubicBezTo>
                    <a:pt x="260175" y="952046"/>
                    <a:pt x="252464" y="953962"/>
                    <a:pt x="244754" y="953962"/>
                  </a:cubicBezTo>
                  <a:cubicBezTo>
                    <a:pt x="242826" y="953962"/>
                    <a:pt x="240899" y="955877"/>
                    <a:pt x="237044" y="955877"/>
                  </a:cubicBezTo>
                  <a:cubicBezTo>
                    <a:pt x="235116" y="955877"/>
                    <a:pt x="235116" y="955877"/>
                    <a:pt x="233189" y="957793"/>
                  </a:cubicBezTo>
                  <a:cubicBezTo>
                    <a:pt x="211985" y="961624"/>
                    <a:pt x="198492" y="980780"/>
                    <a:pt x="202347" y="1001851"/>
                  </a:cubicBezTo>
                  <a:cubicBezTo>
                    <a:pt x="206202" y="1019091"/>
                    <a:pt x="223551" y="1030585"/>
                    <a:pt x="240899" y="1028669"/>
                  </a:cubicBezTo>
                  <a:cubicBezTo>
                    <a:pt x="244754" y="1028669"/>
                    <a:pt x="246682" y="1028669"/>
                    <a:pt x="250537" y="1026754"/>
                  </a:cubicBezTo>
                  <a:cubicBezTo>
                    <a:pt x="252464" y="1026754"/>
                    <a:pt x="252464" y="1026754"/>
                    <a:pt x="252464" y="1024838"/>
                  </a:cubicBezTo>
                  <a:cubicBezTo>
                    <a:pt x="252464" y="1022923"/>
                    <a:pt x="258247" y="1024838"/>
                    <a:pt x="260175" y="1024838"/>
                  </a:cubicBezTo>
                  <a:cubicBezTo>
                    <a:pt x="267885" y="1022923"/>
                    <a:pt x="275595" y="1019091"/>
                    <a:pt x="281378" y="1017176"/>
                  </a:cubicBezTo>
                  <a:cubicBezTo>
                    <a:pt x="285233" y="1015260"/>
                    <a:pt x="289089" y="1013345"/>
                    <a:pt x="292944" y="1013345"/>
                  </a:cubicBezTo>
                  <a:lnTo>
                    <a:pt x="294871" y="1013345"/>
                  </a:lnTo>
                  <a:cubicBezTo>
                    <a:pt x="316075" y="1005682"/>
                    <a:pt x="335351" y="999936"/>
                    <a:pt x="358482" y="996104"/>
                  </a:cubicBezTo>
                  <a:lnTo>
                    <a:pt x="360409" y="996104"/>
                  </a:lnTo>
                  <a:cubicBezTo>
                    <a:pt x="366192" y="996104"/>
                    <a:pt x="371975" y="998020"/>
                    <a:pt x="375830" y="1001851"/>
                  </a:cubicBezTo>
                  <a:cubicBezTo>
                    <a:pt x="377758" y="1001851"/>
                    <a:pt x="377758" y="1003767"/>
                    <a:pt x="377758" y="1003767"/>
                  </a:cubicBezTo>
                  <a:lnTo>
                    <a:pt x="395106" y="1001851"/>
                  </a:lnTo>
                  <a:cubicBezTo>
                    <a:pt x="424020" y="1089968"/>
                    <a:pt x="477992" y="1168507"/>
                    <a:pt x="553168" y="1225974"/>
                  </a:cubicBezTo>
                  <a:cubicBezTo>
                    <a:pt x="570517" y="1239384"/>
                    <a:pt x="585937" y="1250877"/>
                    <a:pt x="605213" y="1260455"/>
                  </a:cubicBezTo>
                  <a:lnTo>
                    <a:pt x="595575" y="1273864"/>
                  </a:lnTo>
                  <a:cubicBezTo>
                    <a:pt x="595575" y="1275780"/>
                    <a:pt x="597503" y="1275780"/>
                    <a:pt x="597503" y="1275780"/>
                  </a:cubicBezTo>
                  <a:cubicBezTo>
                    <a:pt x="601358" y="1281526"/>
                    <a:pt x="601358" y="1289189"/>
                    <a:pt x="599430" y="1294935"/>
                  </a:cubicBezTo>
                  <a:cubicBezTo>
                    <a:pt x="591720" y="1314091"/>
                    <a:pt x="580155" y="1333247"/>
                    <a:pt x="568589" y="1350487"/>
                  </a:cubicBezTo>
                  <a:lnTo>
                    <a:pt x="568589" y="1352403"/>
                  </a:lnTo>
                  <a:cubicBezTo>
                    <a:pt x="566661" y="1356234"/>
                    <a:pt x="564734" y="1358150"/>
                    <a:pt x="560879" y="1361981"/>
                  </a:cubicBezTo>
                  <a:cubicBezTo>
                    <a:pt x="557023" y="1365812"/>
                    <a:pt x="553168" y="1373474"/>
                    <a:pt x="547386" y="1381137"/>
                  </a:cubicBezTo>
                  <a:cubicBezTo>
                    <a:pt x="545458" y="1383052"/>
                    <a:pt x="545458" y="1384968"/>
                    <a:pt x="543530" y="1386884"/>
                  </a:cubicBezTo>
                  <a:cubicBezTo>
                    <a:pt x="543530" y="1386884"/>
                    <a:pt x="543530" y="1388799"/>
                    <a:pt x="541603" y="1388799"/>
                  </a:cubicBezTo>
                  <a:cubicBezTo>
                    <a:pt x="531965" y="1407955"/>
                    <a:pt x="539675" y="1430942"/>
                    <a:pt x="557023" y="1440520"/>
                  </a:cubicBezTo>
                  <a:cubicBezTo>
                    <a:pt x="560879" y="1442435"/>
                    <a:pt x="566661" y="1444351"/>
                    <a:pt x="570517" y="1444351"/>
                  </a:cubicBezTo>
                  <a:cubicBezTo>
                    <a:pt x="585937" y="1444351"/>
                    <a:pt x="599430" y="1434773"/>
                    <a:pt x="607141" y="1421364"/>
                  </a:cubicBezTo>
                  <a:cubicBezTo>
                    <a:pt x="607141" y="1421364"/>
                    <a:pt x="607141" y="1419448"/>
                    <a:pt x="609068" y="1419448"/>
                  </a:cubicBezTo>
                  <a:cubicBezTo>
                    <a:pt x="609068" y="1417533"/>
                    <a:pt x="610996" y="1415617"/>
                    <a:pt x="612924" y="1413702"/>
                  </a:cubicBezTo>
                  <a:cubicBezTo>
                    <a:pt x="614851" y="1406039"/>
                    <a:pt x="618706" y="1400293"/>
                    <a:pt x="620634" y="1392630"/>
                  </a:cubicBezTo>
                  <a:lnTo>
                    <a:pt x="624489" y="1381137"/>
                  </a:lnTo>
                  <a:cubicBezTo>
                    <a:pt x="630272" y="1360065"/>
                    <a:pt x="639910" y="1340909"/>
                    <a:pt x="649548" y="1321754"/>
                  </a:cubicBezTo>
                  <a:cubicBezTo>
                    <a:pt x="653403" y="1316007"/>
                    <a:pt x="659186" y="1312176"/>
                    <a:pt x="664968" y="1310260"/>
                  </a:cubicBezTo>
                  <a:cubicBezTo>
                    <a:pt x="666896" y="1310260"/>
                    <a:pt x="666896" y="1310260"/>
                    <a:pt x="666896" y="1308345"/>
                  </a:cubicBezTo>
                  <a:lnTo>
                    <a:pt x="674606" y="1293020"/>
                  </a:lnTo>
                  <a:cubicBezTo>
                    <a:pt x="728579" y="1314091"/>
                    <a:pt x="784479" y="1323669"/>
                    <a:pt x="842307" y="1323669"/>
                  </a:cubicBezTo>
                  <a:cubicBezTo>
                    <a:pt x="877003" y="1323669"/>
                    <a:pt x="911700" y="1319838"/>
                    <a:pt x="946396" y="1310260"/>
                  </a:cubicBezTo>
                  <a:cubicBezTo>
                    <a:pt x="967600" y="1306429"/>
                    <a:pt x="988803" y="1298767"/>
                    <a:pt x="1008079" y="1293020"/>
                  </a:cubicBezTo>
                  <a:lnTo>
                    <a:pt x="1015790" y="1306429"/>
                  </a:lnTo>
                  <a:cubicBezTo>
                    <a:pt x="1017717" y="1306429"/>
                    <a:pt x="1017717" y="1306429"/>
                    <a:pt x="1017717" y="1308345"/>
                  </a:cubicBezTo>
                  <a:cubicBezTo>
                    <a:pt x="1023500" y="1310260"/>
                    <a:pt x="1029283" y="1314091"/>
                    <a:pt x="1033138" y="1319838"/>
                  </a:cubicBezTo>
                  <a:cubicBezTo>
                    <a:pt x="1042776" y="1338994"/>
                    <a:pt x="1052414" y="1358150"/>
                    <a:pt x="1058197" y="1379221"/>
                  </a:cubicBezTo>
                  <a:lnTo>
                    <a:pt x="1058197" y="1381137"/>
                  </a:lnTo>
                  <a:lnTo>
                    <a:pt x="1062052" y="1392630"/>
                  </a:lnTo>
                  <a:cubicBezTo>
                    <a:pt x="1063979" y="1400293"/>
                    <a:pt x="1065907" y="1407955"/>
                    <a:pt x="1069762" y="1413702"/>
                  </a:cubicBezTo>
                  <a:cubicBezTo>
                    <a:pt x="1071690" y="1415617"/>
                    <a:pt x="1071690" y="1417533"/>
                    <a:pt x="1073617" y="1419448"/>
                  </a:cubicBezTo>
                  <a:cubicBezTo>
                    <a:pt x="1073617" y="1419448"/>
                    <a:pt x="1073617" y="1421364"/>
                    <a:pt x="1075545" y="1421364"/>
                  </a:cubicBezTo>
                  <a:cubicBezTo>
                    <a:pt x="1083255" y="1434773"/>
                    <a:pt x="1096748" y="1444351"/>
                    <a:pt x="1112169" y="1444351"/>
                  </a:cubicBezTo>
                  <a:cubicBezTo>
                    <a:pt x="1117952" y="1444351"/>
                    <a:pt x="1121807" y="1442435"/>
                    <a:pt x="1127590" y="1440520"/>
                  </a:cubicBezTo>
                  <a:cubicBezTo>
                    <a:pt x="1135300" y="1436689"/>
                    <a:pt x="1143011" y="1429026"/>
                    <a:pt x="1144938" y="1419448"/>
                  </a:cubicBezTo>
                  <a:cubicBezTo>
                    <a:pt x="1146866" y="1409870"/>
                    <a:pt x="1146866" y="1400293"/>
                    <a:pt x="1143011" y="1390715"/>
                  </a:cubicBezTo>
                  <a:cubicBezTo>
                    <a:pt x="1143011" y="1388799"/>
                    <a:pt x="1141083" y="1388799"/>
                    <a:pt x="1141083" y="1388799"/>
                  </a:cubicBezTo>
                  <a:cubicBezTo>
                    <a:pt x="1141083" y="1386884"/>
                    <a:pt x="1139155" y="1384968"/>
                    <a:pt x="1137228" y="1383052"/>
                  </a:cubicBezTo>
                  <a:cubicBezTo>
                    <a:pt x="1133373" y="1375390"/>
                    <a:pt x="1129517" y="1369643"/>
                    <a:pt x="1123735" y="1363896"/>
                  </a:cubicBezTo>
                  <a:cubicBezTo>
                    <a:pt x="1121807" y="1360065"/>
                    <a:pt x="1119879" y="1358150"/>
                    <a:pt x="1116024" y="1354319"/>
                  </a:cubicBezTo>
                  <a:lnTo>
                    <a:pt x="1116024" y="1350487"/>
                  </a:lnTo>
                  <a:cubicBezTo>
                    <a:pt x="1102531" y="1333247"/>
                    <a:pt x="1092893" y="1314091"/>
                    <a:pt x="1085183" y="1294935"/>
                  </a:cubicBezTo>
                  <a:cubicBezTo>
                    <a:pt x="1083255" y="1289189"/>
                    <a:pt x="1083255" y="1281526"/>
                    <a:pt x="1087110" y="1275780"/>
                  </a:cubicBezTo>
                  <a:cubicBezTo>
                    <a:pt x="1087110" y="1273864"/>
                    <a:pt x="1089038" y="1273864"/>
                    <a:pt x="1089038" y="1273864"/>
                  </a:cubicBezTo>
                  <a:lnTo>
                    <a:pt x="1083255" y="1258539"/>
                  </a:lnTo>
                  <a:cubicBezTo>
                    <a:pt x="1181562" y="1199156"/>
                    <a:pt x="1256738" y="1107208"/>
                    <a:pt x="1291435" y="998020"/>
                  </a:cubicBezTo>
                  <a:lnTo>
                    <a:pt x="1306856" y="999936"/>
                  </a:lnTo>
                  <a:cubicBezTo>
                    <a:pt x="1308783" y="999936"/>
                    <a:pt x="1308783" y="998020"/>
                    <a:pt x="1308783" y="998020"/>
                  </a:cubicBezTo>
                  <a:cubicBezTo>
                    <a:pt x="1312638" y="994189"/>
                    <a:pt x="1318421" y="992273"/>
                    <a:pt x="1324204" y="992273"/>
                  </a:cubicBezTo>
                  <a:lnTo>
                    <a:pt x="1326132" y="992273"/>
                  </a:lnTo>
                  <a:cubicBezTo>
                    <a:pt x="1347335" y="996104"/>
                    <a:pt x="1368538" y="1001851"/>
                    <a:pt x="1387814" y="1009514"/>
                  </a:cubicBezTo>
                  <a:lnTo>
                    <a:pt x="1389742" y="1009514"/>
                  </a:lnTo>
                  <a:cubicBezTo>
                    <a:pt x="1393597" y="1011429"/>
                    <a:pt x="1397452" y="1013345"/>
                    <a:pt x="1401307" y="1013345"/>
                  </a:cubicBezTo>
                  <a:cubicBezTo>
                    <a:pt x="1409018" y="1017176"/>
                    <a:pt x="1414801" y="1021007"/>
                    <a:pt x="1422511" y="1022923"/>
                  </a:cubicBezTo>
                  <a:cubicBezTo>
                    <a:pt x="1424439" y="1022923"/>
                    <a:pt x="1426366" y="1024838"/>
                    <a:pt x="1430221" y="1024838"/>
                  </a:cubicBezTo>
                  <a:cubicBezTo>
                    <a:pt x="1432149" y="1024838"/>
                    <a:pt x="1432149" y="1024838"/>
                    <a:pt x="1434077" y="1026754"/>
                  </a:cubicBezTo>
                  <a:cubicBezTo>
                    <a:pt x="1437932" y="1028669"/>
                    <a:pt x="1439859" y="1028669"/>
                    <a:pt x="1443714" y="1028669"/>
                  </a:cubicBezTo>
                  <a:cubicBezTo>
                    <a:pt x="1461063" y="1028669"/>
                    <a:pt x="1476483" y="1017176"/>
                    <a:pt x="1482266" y="1001851"/>
                  </a:cubicBezTo>
                  <a:cubicBezTo>
                    <a:pt x="1480339" y="980780"/>
                    <a:pt x="1464918" y="965455"/>
                    <a:pt x="1447570" y="961624"/>
                  </a:cubicBezTo>
                  <a:cubicBezTo>
                    <a:pt x="1445642" y="961624"/>
                    <a:pt x="1443714" y="961624"/>
                    <a:pt x="1443714" y="959708"/>
                  </a:cubicBezTo>
                  <a:cubicBezTo>
                    <a:pt x="1443714" y="957793"/>
                    <a:pt x="1439859" y="957793"/>
                    <a:pt x="1436004" y="957793"/>
                  </a:cubicBezTo>
                  <a:cubicBezTo>
                    <a:pt x="1428294" y="955877"/>
                    <a:pt x="1420583" y="955877"/>
                    <a:pt x="1412873" y="955877"/>
                  </a:cubicBezTo>
                  <a:cubicBezTo>
                    <a:pt x="1409018" y="955877"/>
                    <a:pt x="1405163" y="955877"/>
                    <a:pt x="1401307" y="953962"/>
                  </a:cubicBezTo>
                  <a:lnTo>
                    <a:pt x="1399380" y="953962"/>
                  </a:lnTo>
                  <a:cubicBezTo>
                    <a:pt x="1378176" y="952046"/>
                    <a:pt x="1355045" y="948215"/>
                    <a:pt x="1333842" y="942468"/>
                  </a:cubicBezTo>
                  <a:cubicBezTo>
                    <a:pt x="1328059" y="940552"/>
                    <a:pt x="1322276" y="934806"/>
                    <a:pt x="1320349" y="929059"/>
                  </a:cubicBezTo>
                  <a:lnTo>
                    <a:pt x="1304928" y="925228"/>
                  </a:lnTo>
                  <a:cubicBezTo>
                    <a:pt x="1312638" y="869676"/>
                    <a:pt x="1308783" y="812208"/>
                    <a:pt x="1297218" y="756656"/>
                  </a:cubicBezTo>
                  <a:cubicBezTo>
                    <a:pt x="1283725" y="701104"/>
                    <a:pt x="1260594" y="647467"/>
                    <a:pt x="1229752" y="599579"/>
                  </a:cubicBezTo>
                  <a:lnTo>
                    <a:pt x="1241318" y="588085"/>
                  </a:lnTo>
                  <a:lnTo>
                    <a:pt x="1241318" y="586170"/>
                  </a:lnTo>
                  <a:cubicBezTo>
                    <a:pt x="1241318" y="580423"/>
                    <a:pt x="1243245" y="572761"/>
                    <a:pt x="1247100" y="568929"/>
                  </a:cubicBezTo>
                  <a:cubicBezTo>
                    <a:pt x="1264449" y="553605"/>
                    <a:pt x="1281797" y="542111"/>
                    <a:pt x="1301073" y="530618"/>
                  </a:cubicBezTo>
                  <a:cubicBezTo>
                    <a:pt x="1304928" y="528702"/>
                    <a:pt x="1308783" y="526787"/>
                    <a:pt x="1312638" y="524871"/>
                  </a:cubicBezTo>
                  <a:cubicBezTo>
                    <a:pt x="1320349" y="521040"/>
                    <a:pt x="1326132" y="517209"/>
                    <a:pt x="1333842" y="513376"/>
                  </a:cubicBezTo>
                  <a:cubicBezTo>
                    <a:pt x="1335770" y="511461"/>
                    <a:pt x="1337697" y="511461"/>
                    <a:pt x="1339625" y="509545"/>
                  </a:cubicBezTo>
                  <a:cubicBezTo>
                    <a:pt x="1341552" y="507630"/>
                    <a:pt x="1339625" y="507630"/>
                    <a:pt x="1339625" y="505714"/>
                  </a:cubicBezTo>
                  <a:cubicBezTo>
                    <a:pt x="1356973" y="492305"/>
                    <a:pt x="1360828" y="469318"/>
                    <a:pt x="1347335" y="452078"/>
                  </a:cubicBezTo>
                  <a:cubicBezTo>
                    <a:pt x="1341552" y="444415"/>
                    <a:pt x="1329987" y="438669"/>
                    <a:pt x="1320349" y="438669"/>
                  </a:cubicBezTo>
                  <a:cubicBezTo>
                    <a:pt x="1310711" y="438669"/>
                    <a:pt x="1301073" y="442500"/>
                    <a:pt x="1293362" y="448247"/>
                  </a:cubicBezTo>
                  <a:lnTo>
                    <a:pt x="1291435" y="450162"/>
                  </a:lnTo>
                  <a:cubicBezTo>
                    <a:pt x="1289507" y="452078"/>
                    <a:pt x="1287580" y="453993"/>
                    <a:pt x="1285652" y="453993"/>
                  </a:cubicBezTo>
                  <a:cubicBezTo>
                    <a:pt x="1279869" y="459740"/>
                    <a:pt x="1274087" y="465487"/>
                    <a:pt x="1270231" y="471234"/>
                  </a:cubicBezTo>
                  <a:cubicBezTo>
                    <a:pt x="1268304" y="475065"/>
                    <a:pt x="1264449" y="476980"/>
                    <a:pt x="1262521" y="478896"/>
                  </a:cubicBezTo>
                  <a:cubicBezTo>
                    <a:pt x="1249028" y="494221"/>
                    <a:pt x="1231680" y="509545"/>
                    <a:pt x="1214331" y="521040"/>
                  </a:cubicBezTo>
                  <a:cubicBezTo>
                    <a:pt x="1210476" y="522955"/>
                    <a:pt x="1206621" y="524871"/>
                    <a:pt x="1202766" y="524871"/>
                  </a:cubicBezTo>
                  <a:cubicBezTo>
                    <a:pt x="1200838" y="524871"/>
                    <a:pt x="1196983" y="524871"/>
                    <a:pt x="1195055" y="522955"/>
                  </a:cubicBezTo>
                  <a:lnTo>
                    <a:pt x="1193128" y="522955"/>
                  </a:lnTo>
                  <a:lnTo>
                    <a:pt x="1177707" y="532533"/>
                  </a:lnTo>
                  <a:cubicBezTo>
                    <a:pt x="1162286" y="517209"/>
                    <a:pt x="1144938" y="501883"/>
                    <a:pt x="1129517" y="486558"/>
                  </a:cubicBezTo>
                  <a:cubicBezTo>
                    <a:pt x="1058197" y="431006"/>
                    <a:pt x="969528" y="396526"/>
                    <a:pt x="878931" y="386948"/>
                  </a:cubicBezTo>
                  <a:lnTo>
                    <a:pt x="877003" y="371623"/>
                  </a:lnTo>
                  <a:lnTo>
                    <a:pt x="877003" y="373539"/>
                  </a:lnTo>
                  <a:cubicBezTo>
                    <a:pt x="871221" y="369708"/>
                    <a:pt x="869293" y="363961"/>
                    <a:pt x="867365" y="358214"/>
                  </a:cubicBezTo>
                  <a:cubicBezTo>
                    <a:pt x="867365" y="337143"/>
                    <a:pt x="867365" y="316071"/>
                    <a:pt x="871221" y="293084"/>
                  </a:cubicBezTo>
                  <a:lnTo>
                    <a:pt x="871221" y="291169"/>
                  </a:lnTo>
                  <a:cubicBezTo>
                    <a:pt x="871221" y="287338"/>
                    <a:pt x="873148" y="283506"/>
                    <a:pt x="873148" y="279675"/>
                  </a:cubicBezTo>
                  <a:cubicBezTo>
                    <a:pt x="875076" y="272013"/>
                    <a:pt x="875076" y="264351"/>
                    <a:pt x="877003" y="256688"/>
                  </a:cubicBezTo>
                  <a:lnTo>
                    <a:pt x="877003" y="245195"/>
                  </a:lnTo>
                  <a:cubicBezTo>
                    <a:pt x="878931" y="226039"/>
                    <a:pt x="863510" y="206883"/>
                    <a:pt x="844234" y="204967"/>
                  </a:cubicBezTo>
                  <a:close/>
                  <a:moveTo>
                    <a:pt x="840379" y="0"/>
                  </a:moveTo>
                  <a:cubicBezTo>
                    <a:pt x="855800" y="0"/>
                    <a:pt x="873148" y="1916"/>
                    <a:pt x="888569" y="9578"/>
                  </a:cubicBezTo>
                  <a:lnTo>
                    <a:pt x="1476483" y="289254"/>
                  </a:lnTo>
                  <a:cubicBezTo>
                    <a:pt x="1505397" y="304578"/>
                    <a:pt x="1528528" y="329481"/>
                    <a:pt x="1538166" y="360130"/>
                  </a:cubicBezTo>
                  <a:lnTo>
                    <a:pt x="1684663" y="986527"/>
                  </a:lnTo>
                  <a:cubicBezTo>
                    <a:pt x="1688518" y="1019092"/>
                    <a:pt x="1680808" y="1051657"/>
                    <a:pt x="1661532" y="1078475"/>
                  </a:cubicBezTo>
                  <a:lnTo>
                    <a:pt x="1254811" y="1578442"/>
                  </a:lnTo>
                  <a:cubicBezTo>
                    <a:pt x="1233607" y="1607176"/>
                    <a:pt x="1200838" y="1622501"/>
                    <a:pt x="1166142" y="1618669"/>
                  </a:cubicBezTo>
                  <a:lnTo>
                    <a:pt x="518472" y="1618669"/>
                  </a:lnTo>
                  <a:cubicBezTo>
                    <a:pt x="485703" y="1616754"/>
                    <a:pt x="452934" y="1601429"/>
                    <a:pt x="429803" y="1578442"/>
                  </a:cubicBezTo>
                  <a:lnTo>
                    <a:pt x="23081" y="1078475"/>
                  </a:lnTo>
                  <a:cubicBezTo>
                    <a:pt x="3805" y="1051657"/>
                    <a:pt x="-3905" y="1019092"/>
                    <a:pt x="1878" y="986527"/>
                  </a:cubicBezTo>
                  <a:lnTo>
                    <a:pt x="146447" y="356299"/>
                  </a:lnTo>
                  <a:cubicBezTo>
                    <a:pt x="154157" y="323734"/>
                    <a:pt x="175361" y="298831"/>
                    <a:pt x="204275" y="285422"/>
                  </a:cubicBezTo>
                  <a:lnTo>
                    <a:pt x="792189" y="3832"/>
                  </a:lnTo>
                  <a:cubicBezTo>
                    <a:pt x="807610" y="0"/>
                    <a:pt x="824958" y="0"/>
                    <a:pt x="840379" y="0"/>
                  </a:cubicBezTo>
                  <a:close/>
                </a:path>
              </a:pathLst>
            </a:custGeom>
            <a:solidFill>
              <a:srgbClr val="0070C0"/>
            </a:solidFill>
            <a:ln w="192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170">
                <a:defRPr/>
              </a:pPr>
              <a:endParaRPr lang="en-US" sz="2352" dirty="0">
                <a:solidFill>
                  <a:srgbClr val="1A1A1A"/>
                </a:solidFill>
                <a:latin typeface="Segoe UI"/>
              </a:endParaRPr>
            </a:p>
          </p:txBody>
        </p:sp>
        <p:pic>
          <p:nvPicPr>
            <p:cNvPr id="124" name="Graphic 123">
              <a:extLst>
                <a:ext uri="{FF2B5EF4-FFF2-40B4-BE49-F238E27FC236}">
                  <a16:creationId xmlns:a16="http://schemas.microsoft.com/office/drawing/2014/main" id="{85B58B65-1AE2-4D58-820D-B628540C2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60789" y="2183823"/>
              <a:ext cx="775854" cy="775854"/>
            </a:xfrm>
            <a:prstGeom prst="rect">
              <a:avLst/>
            </a:prstGeom>
          </p:spPr>
        </p:pic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5AAB5CB8-2343-4756-A08D-3B8A25815B2A}"/>
              </a:ext>
            </a:extLst>
          </p:cNvPr>
          <p:cNvSpPr/>
          <p:nvPr/>
        </p:nvSpPr>
        <p:spPr>
          <a:xfrm>
            <a:off x="12126482" y="3431413"/>
            <a:ext cx="3128030" cy="984415"/>
          </a:xfrm>
          <a:prstGeom prst="rect">
            <a:avLst/>
          </a:prstGeom>
        </p:spPr>
        <p:txBody>
          <a:bodyPr wrap="square" lIns="121838" tIns="60918" rIns="121838" bIns="60918" anchor="t">
            <a:spAutoFit/>
          </a:bodyPr>
          <a:lstStyle/>
          <a:p>
            <a:pPr algn="ctr" defTabSz="1218214">
              <a:spcAft>
                <a:spcPts val="1066"/>
              </a:spcAft>
              <a:defRPr/>
            </a:pPr>
            <a:r>
              <a:rPr lang="en-US" sz="1866" kern="0" dirty="0">
                <a:gradFill>
                  <a:gsLst>
                    <a:gs pos="1770">
                      <a:srgbClr val="000000"/>
                    </a:gs>
                    <a:gs pos="16000">
                      <a:srgbClr val="000000"/>
                    </a:gs>
                  </a:gsLst>
                  <a:lin ang="0" scaled="0"/>
                </a:gradFill>
                <a:latin typeface="Segoe UI Semibold"/>
              </a:rPr>
              <a:t>Best for database containers at scale with built-in HA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90F9BA1-061D-41C0-AC9A-91CD9EDB8579}"/>
              </a:ext>
            </a:extLst>
          </p:cNvPr>
          <p:cNvSpPr/>
          <p:nvPr/>
        </p:nvSpPr>
        <p:spPr>
          <a:xfrm>
            <a:off x="11952266" y="1335787"/>
            <a:ext cx="3599537" cy="482055"/>
          </a:xfrm>
          <a:prstGeom prst="rect">
            <a:avLst/>
          </a:prstGeom>
        </p:spPr>
        <p:txBody>
          <a:bodyPr wrap="square" lIns="121838">
            <a:spAutoFit/>
          </a:bodyPr>
          <a:lstStyle/>
          <a:p>
            <a:pPr algn="ctr" defTabSz="1217818">
              <a:lnSpc>
                <a:spcPct val="95000"/>
              </a:lnSpc>
              <a:defRPr/>
            </a:pPr>
            <a:r>
              <a:rPr lang="en-US" sz="2666" b="1" kern="0" dirty="0">
                <a:solidFill>
                  <a:srgbClr val="0078D7"/>
                </a:solidFill>
                <a:latin typeface="Segoe UI Semibold"/>
                <a:cs typeface="Segoe UI Semibold" panose="020B0502040204020203" pitchFamily="34" charset="0"/>
              </a:rPr>
              <a:t>SQL on Kubernetes</a:t>
            </a:r>
          </a:p>
        </p:txBody>
      </p:sp>
      <p:pic>
        <p:nvPicPr>
          <p:cNvPr id="129" name="Graphic 128">
            <a:extLst>
              <a:ext uri="{FF2B5EF4-FFF2-40B4-BE49-F238E27FC236}">
                <a16:creationId xmlns:a16="http://schemas.microsoft.com/office/drawing/2014/main" id="{17533B87-8F37-4679-BAD8-F97B814A5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17208" y="1916509"/>
            <a:ext cx="1378368" cy="1378369"/>
          </a:xfrm>
          <a:prstGeom prst="rect">
            <a:avLst/>
          </a:prstGeom>
        </p:spPr>
      </p:pic>
      <p:sp>
        <p:nvSpPr>
          <p:cNvPr id="127" name="Rectangle 126">
            <a:extLst>
              <a:ext uri="{FF2B5EF4-FFF2-40B4-BE49-F238E27FC236}">
                <a16:creationId xmlns:a16="http://schemas.microsoft.com/office/drawing/2014/main" id="{2D92F9C9-575F-499A-9195-76DF7591326C}"/>
              </a:ext>
            </a:extLst>
          </p:cNvPr>
          <p:cNvSpPr/>
          <p:nvPr/>
        </p:nvSpPr>
        <p:spPr>
          <a:xfrm>
            <a:off x="8497499" y="3399971"/>
            <a:ext cx="3128030" cy="984415"/>
          </a:xfrm>
          <a:prstGeom prst="rect">
            <a:avLst/>
          </a:prstGeom>
        </p:spPr>
        <p:txBody>
          <a:bodyPr wrap="square" lIns="121838" tIns="60918" rIns="121838" bIns="60918" anchor="t">
            <a:spAutoFit/>
          </a:bodyPr>
          <a:lstStyle/>
          <a:p>
            <a:pPr algn="ctr" defTabSz="1218214">
              <a:spcAft>
                <a:spcPts val="1066"/>
              </a:spcAft>
              <a:defRPr/>
            </a:pPr>
            <a:r>
              <a:rPr lang="en-US" sz="1866" kern="0" dirty="0">
                <a:gradFill>
                  <a:gsLst>
                    <a:gs pos="1770">
                      <a:srgbClr val="000000"/>
                    </a:gs>
                    <a:gs pos="16000">
                      <a:srgbClr val="000000"/>
                    </a:gs>
                  </a:gsLst>
                  <a:lin ang="0" scaled="0"/>
                </a:gradFill>
                <a:latin typeface="Segoe UI Semibold"/>
              </a:rPr>
              <a:t>Best for portable, consistent, and easy to patch SQL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A87F82D-BE85-4E08-B7F3-EE01F991426F}"/>
              </a:ext>
            </a:extLst>
          </p:cNvPr>
          <p:cNvSpPr/>
          <p:nvPr/>
        </p:nvSpPr>
        <p:spPr>
          <a:xfrm>
            <a:off x="8323282" y="1335787"/>
            <a:ext cx="3599537" cy="482055"/>
          </a:xfrm>
          <a:prstGeom prst="rect">
            <a:avLst/>
          </a:prstGeom>
        </p:spPr>
        <p:txBody>
          <a:bodyPr wrap="square" lIns="121838">
            <a:spAutoFit/>
          </a:bodyPr>
          <a:lstStyle/>
          <a:p>
            <a:pPr algn="ctr" defTabSz="1217818">
              <a:lnSpc>
                <a:spcPct val="95000"/>
              </a:lnSpc>
              <a:defRPr/>
            </a:pPr>
            <a:r>
              <a:rPr lang="en-US" sz="2666" b="1" kern="0" dirty="0">
                <a:solidFill>
                  <a:srgbClr val="0078D7"/>
                </a:solidFill>
                <a:latin typeface="Segoe UI Semibold"/>
                <a:cs typeface="Segoe UI Semibold" panose="020B0502040204020203" pitchFamily="34" charset="0"/>
              </a:rPr>
              <a:t>SQL in containers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00EFCA2-A0CE-4809-83D2-4B2BEDA48989}"/>
              </a:ext>
            </a:extLst>
          </p:cNvPr>
          <p:cNvGrpSpPr/>
          <p:nvPr/>
        </p:nvGrpSpPr>
        <p:grpSpPr>
          <a:xfrm>
            <a:off x="11860658" y="5188628"/>
            <a:ext cx="3972044" cy="3205698"/>
            <a:chOff x="130039" y="3868186"/>
            <a:chExt cx="2981043" cy="2405898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62C266FA-F112-4071-923A-2A345122C62F}"/>
                </a:ext>
              </a:extLst>
            </p:cNvPr>
            <p:cNvGrpSpPr/>
            <p:nvPr/>
          </p:nvGrpSpPr>
          <p:grpSpPr>
            <a:xfrm>
              <a:off x="130039" y="3868186"/>
              <a:ext cx="2981043" cy="2405898"/>
              <a:chOff x="6292051" y="2523502"/>
              <a:chExt cx="2235782" cy="1804424"/>
            </a:xfrm>
          </p:grpSpPr>
          <p:sp>
            <p:nvSpPr>
              <p:cNvPr id="137" name="Text Placeholder 8">
                <a:extLst>
                  <a:ext uri="{FF2B5EF4-FFF2-40B4-BE49-F238E27FC236}">
                    <a16:creationId xmlns:a16="http://schemas.microsoft.com/office/drawing/2014/main" id="{D9180151-6DC7-4EB6-8F6E-93A360E3AC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64404" y="3773818"/>
                <a:ext cx="1691076" cy="554108"/>
              </a:xfrm>
              <a:prstGeom prst="rect">
                <a:avLst/>
              </a:prstGeom>
            </p:spPr>
            <p:txBody>
              <a:bodyPr vert="horz" wrap="square" lIns="121838" tIns="60918" rIns="121838" bIns="60918" rtlCol="0">
                <a:spAutoFit/>
              </a:bodyPr>
              <a:lstStyle>
                <a:defPPr>
                  <a:defRPr lang="en-US"/>
                </a:defPPr>
                <a:lvl1pPr indent="0" algn="ctr" defTabSz="685800">
                  <a:spcBef>
                    <a:spcPts val="0"/>
                  </a:spcBef>
                  <a:spcAft>
                    <a:spcPts val="600"/>
                  </a:spcAft>
                  <a:buClr>
                    <a:schemeClr val="accent3"/>
                  </a:buClr>
                  <a:buFont typeface="Arial"/>
                  <a:buNone/>
                  <a:defRPr sz="1050" b="0" i="0" kern="0">
                    <a:gradFill>
                      <a:gsLst>
                        <a:gs pos="1770">
                          <a:schemeClr val="tx1"/>
                        </a:gs>
                        <a:gs pos="16000">
                          <a:schemeClr val="tx1"/>
                        </a:gs>
                      </a:gsLst>
                      <a:lin ang="0" scaled="0"/>
                    </a:gradFill>
                    <a:latin typeface="+mj-lt"/>
                  </a:defRPr>
                </a:lvl1pPr>
                <a:lvl2pPr marL="342900" indent="-342900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•"/>
                  <a:defRPr sz="2000" b="0" i="0">
                    <a:latin typeface="Segoe UI Semilight" panose="020B0402040204020203" pitchFamily="34" charset="0"/>
                    <a:cs typeface="Segoe UI Semilight" panose="020B0402040204020203" pitchFamily="34" charset="0"/>
                  </a:defRPr>
                </a:lvl2pPr>
                <a:lvl3pPr marL="638175" indent="-342900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•"/>
                  <a:defRPr b="0" i="0">
                    <a:latin typeface="Segoe UI Semilight" panose="020B0402040204020203" pitchFamily="34" charset="0"/>
                    <a:cs typeface="Segoe UI Semilight" panose="020B0402040204020203" pitchFamily="34" charset="0"/>
                  </a:defRPr>
                </a:lvl3pPr>
                <a:lvl4pPr marL="922338" indent="-342900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•"/>
                  <a:defRPr b="0" i="0">
                    <a:latin typeface="Segoe UI Semilight" panose="020B0402040204020203" pitchFamily="34" charset="0"/>
                    <a:cs typeface="Segoe UI Semilight" panose="020B0402040204020203" pitchFamily="34" charset="0"/>
                  </a:defRPr>
                </a:lvl4pPr>
                <a:lvl5pPr marL="1189038" indent="-342900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•"/>
                  <a:defRPr b="0" i="0">
                    <a:latin typeface="Segoe UI Semilight" panose="020B0402040204020203" pitchFamily="34" charset="0"/>
                    <a:cs typeface="Segoe UI Semilight" panose="020B0402040204020203" pitchFamily="34" charset="0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9pPr>
              </a:lstStyle>
              <a:p>
                <a:pPr defTabSz="1218214">
                  <a:spcAft>
                    <a:spcPts val="1066"/>
                  </a:spcAft>
                  <a:buClr>
                    <a:srgbClr val="50E6FF"/>
                  </a:buClr>
                  <a:defRPr/>
                </a:pPr>
                <a:r>
                  <a:rPr lang="en-US" sz="1866" dirty="0">
                    <a:gradFill>
                      <a:gsLst>
                        <a:gs pos="1770">
                          <a:srgbClr val="000000"/>
                        </a:gs>
                        <a:gs pos="16000">
                          <a:srgbClr val="000000"/>
                        </a:gs>
                      </a:gsLst>
                      <a:lin ang="0" scaled="0"/>
                    </a:gradFill>
                    <a:latin typeface="Segoe UI Semibold"/>
                  </a:rPr>
                  <a:t>Best for data and machine learning applications on IOT Edge</a:t>
                </a: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516B1B7F-29BD-4315-A06B-C41A38EF796A}"/>
                  </a:ext>
                </a:extLst>
              </p:cNvPr>
              <p:cNvSpPr/>
              <p:nvPr/>
            </p:nvSpPr>
            <p:spPr>
              <a:xfrm>
                <a:off x="6292051" y="2523502"/>
                <a:ext cx="2235782" cy="271339"/>
              </a:xfrm>
              <a:prstGeom prst="rect">
                <a:avLst/>
              </a:prstGeom>
            </p:spPr>
            <p:txBody>
              <a:bodyPr wrap="square" lIns="121838">
                <a:spAutoFit/>
              </a:bodyPr>
              <a:lstStyle/>
              <a:p>
                <a:pPr algn="ctr" defTabSz="1217818">
                  <a:lnSpc>
                    <a:spcPct val="95000"/>
                  </a:lnSpc>
                  <a:defRPr/>
                </a:pPr>
                <a:r>
                  <a:rPr lang="en-US" sz="2666" b="1" kern="0" dirty="0">
                    <a:solidFill>
                      <a:srgbClr val="0078D7"/>
                    </a:solidFill>
                    <a:latin typeface="Segoe UI Semibold"/>
                    <a:cs typeface="Segoe UI Semibold" panose="020B0502040204020203" pitchFamily="34" charset="0"/>
                  </a:rPr>
                  <a:t>SQL Edge</a:t>
                </a:r>
              </a:p>
            </p:txBody>
          </p:sp>
        </p:grpSp>
        <p:pic>
          <p:nvPicPr>
            <p:cNvPr id="158" name="Graphic 157">
              <a:extLst>
                <a:ext uri="{FF2B5EF4-FFF2-40B4-BE49-F238E27FC236}">
                  <a16:creationId xmlns:a16="http://schemas.microsoft.com/office/drawing/2014/main" id="{5A2975CD-DF0C-483F-BD76-95E3C5D43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6563" y="4311460"/>
              <a:ext cx="1034472" cy="103447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247E184-5B09-475C-8C78-0CE8AF054B29}"/>
              </a:ext>
            </a:extLst>
          </p:cNvPr>
          <p:cNvGrpSpPr/>
          <p:nvPr/>
        </p:nvGrpSpPr>
        <p:grpSpPr>
          <a:xfrm>
            <a:off x="8323281" y="5188638"/>
            <a:ext cx="3972044" cy="3492831"/>
            <a:chOff x="8939904" y="3868189"/>
            <a:chExt cx="2981043" cy="2621390"/>
          </a:xfrm>
        </p:grpSpPr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3E63FF24-B7C2-4AB1-84C4-06B27B917EF7}"/>
                </a:ext>
              </a:extLst>
            </p:cNvPr>
            <p:cNvGrpSpPr/>
            <p:nvPr/>
          </p:nvGrpSpPr>
          <p:grpSpPr>
            <a:xfrm>
              <a:off x="8939904" y="3868189"/>
              <a:ext cx="2981043" cy="2621390"/>
              <a:chOff x="6643239" y="2901141"/>
              <a:chExt cx="2235782" cy="1966042"/>
            </a:xfrm>
          </p:grpSpPr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21A34FBB-A0C9-4AAE-A221-B14011E8F939}"/>
                  </a:ext>
                </a:extLst>
              </p:cNvPr>
              <p:cNvGrpSpPr/>
              <p:nvPr/>
            </p:nvGrpSpPr>
            <p:grpSpPr>
              <a:xfrm>
                <a:off x="6643239" y="2901141"/>
                <a:ext cx="2235782" cy="1966042"/>
                <a:chOff x="6292051" y="2523502"/>
                <a:chExt cx="2235782" cy="1966042"/>
              </a:xfrm>
            </p:grpSpPr>
            <p:pic>
              <p:nvPicPr>
                <p:cNvPr id="144" name="Graphic 143">
                  <a:extLst>
                    <a:ext uri="{FF2B5EF4-FFF2-40B4-BE49-F238E27FC236}">
                      <a16:creationId xmlns:a16="http://schemas.microsoft.com/office/drawing/2014/main" id="{C5C19005-A38B-4C86-A118-C856B21577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22016" y="2848973"/>
                  <a:ext cx="775853" cy="775853"/>
                </a:xfrm>
                <a:prstGeom prst="rect">
                  <a:avLst/>
                </a:prstGeom>
              </p:spPr>
            </p:pic>
            <p:sp>
              <p:nvSpPr>
                <p:cNvPr id="145" name="Text Placeholder 8">
                  <a:extLst>
                    <a:ext uri="{FF2B5EF4-FFF2-40B4-BE49-F238E27FC236}">
                      <a16:creationId xmlns:a16="http://schemas.microsoft.com/office/drawing/2014/main" id="{526CF800-7BDB-43E5-A766-DE60E667B67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564403" y="3773818"/>
                  <a:ext cx="1770327" cy="715726"/>
                </a:xfrm>
                <a:prstGeom prst="rect">
                  <a:avLst/>
                </a:prstGeom>
              </p:spPr>
              <p:txBody>
                <a:bodyPr vert="horz" wrap="square" lIns="121838" tIns="60918" rIns="121838" bIns="60918" rtlCol="0">
                  <a:spAutoFit/>
                </a:bodyPr>
                <a:lstStyle>
                  <a:defPPr>
                    <a:defRPr lang="en-US"/>
                  </a:defPPr>
                  <a:lvl1pPr indent="0" algn="ctr" defTabSz="685800">
                    <a:spcBef>
                      <a:spcPts val="0"/>
                    </a:spcBef>
                    <a:spcAft>
                      <a:spcPts val="600"/>
                    </a:spcAft>
                    <a:buClr>
                      <a:schemeClr val="accent3"/>
                    </a:buClr>
                    <a:buFont typeface="Arial"/>
                    <a:buNone/>
                    <a:defRPr sz="1050" b="0" i="0" kern="0">
                      <a:gradFill>
                        <a:gsLst>
                          <a:gs pos="1770">
                            <a:schemeClr val="tx1"/>
                          </a:gs>
                          <a:gs pos="16000">
                            <a:schemeClr val="tx1"/>
                          </a:gs>
                        </a:gsLst>
                        <a:lin ang="0" scaled="0"/>
                      </a:gradFill>
                      <a:latin typeface="+mj-lt"/>
                    </a:defRPr>
                  </a:lvl1pPr>
                  <a:lvl2pPr marL="342900" indent="-342900">
                    <a:spcBef>
                      <a:spcPct val="20000"/>
                    </a:spcBef>
                    <a:buClr>
                      <a:schemeClr val="accent3"/>
                    </a:buClr>
                    <a:buFont typeface="Arial"/>
                    <a:buChar char="•"/>
                    <a:defRPr sz="2000" b="0" i="0">
                      <a:latin typeface="Segoe UI Semilight" panose="020B0402040204020203" pitchFamily="34" charset="0"/>
                      <a:cs typeface="Segoe UI Semilight" panose="020B0402040204020203" pitchFamily="34" charset="0"/>
                    </a:defRPr>
                  </a:lvl2pPr>
                  <a:lvl3pPr marL="638175" indent="-342900">
                    <a:spcBef>
                      <a:spcPct val="20000"/>
                    </a:spcBef>
                    <a:buClr>
                      <a:schemeClr val="accent3"/>
                    </a:buClr>
                    <a:buFont typeface="Arial"/>
                    <a:buChar char="•"/>
                    <a:defRPr b="0" i="0">
                      <a:latin typeface="Segoe UI Semilight" panose="020B0402040204020203" pitchFamily="34" charset="0"/>
                      <a:cs typeface="Segoe UI Semilight" panose="020B0402040204020203" pitchFamily="34" charset="0"/>
                    </a:defRPr>
                  </a:lvl3pPr>
                  <a:lvl4pPr marL="922338" indent="-342900">
                    <a:spcBef>
                      <a:spcPct val="20000"/>
                    </a:spcBef>
                    <a:buClr>
                      <a:schemeClr val="accent3"/>
                    </a:buClr>
                    <a:buFont typeface="Arial"/>
                    <a:buChar char="•"/>
                    <a:defRPr b="0" i="0">
                      <a:latin typeface="Segoe UI Semilight" panose="020B0402040204020203" pitchFamily="34" charset="0"/>
                      <a:cs typeface="Segoe UI Semilight" panose="020B0402040204020203" pitchFamily="34" charset="0"/>
                    </a:defRPr>
                  </a:lvl4pPr>
                  <a:lvl5pPr marL="1189038" indent="-342900">
                    <a:spcBef>
                      <a:spcPct val="20000"/>
                    </a:spcBef>
                    <a:buClr>
                      <a:schemeClr val="accent3"/>
                    </a:buClr>
                    <a:buFont typeface="Arial"/>
                    <a:buChar char="•"/>
                    <a:defRPr b="0" i="0">
                      <a:latin typeface="Segoe UI Semilight" panose="020B0402040204020203" pitchFamily="34" charset="0"/>
                      <a:cs typeface="Segoe UI Semilight" panose="020B0402040204020203" pitchFamily="34" charset="0"/>
                    </a:defRPr>
                  </a:lvl5pPr>
                  <a:lvl6pPr marL="25146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/>
                  </a:lvl6pPr>
                  <a:lvl7pPr marL="29718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/>
                  </a:lvl7pPr>
                  <a:lvl8pPr marL="34290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/>
                  </a:lvl8pPr>
                  <a:lvl9pPr marL="38862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/>
                  </a:lvl9pPr>
                </a:lstStyle>
                <a:p>
                  <a:pPr defTabSz="1218214">
                    <a:spcAft>
                      <a:spcPts val="1066"/>
                    </a:spcAft>
                    <a:buClr>
                      <a:srgbClr val="50E6FF"/>
                    </a:buClr>
                    <a:defRPr/>
                  </a:pPr>
                  <a:r>
                    <a:rPr lang="en-US" sz="1866" dirty="0">
                      <a:gradFill>
                        <a:gsLst>
                          <a:gs pos="1770">
                            <a:srgbClr val="000000"/>
                          </a:gs>
                          <a:gs pos="16000">
                            <a:srgbClr val="000000"/>
                          </a:gs>
                        </a:gsLst>
                        <a:lin ang="0" scaled="0"/>
                      </a:gradFill>
                      <a:latin typeface="Segoe UI Semibold"/>
                    </a:rPr>
                    <a:t>Best for modern cloud applications. Elastic pools, Hyperscale and Serverless options are available</a:t>
                  </a:r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54314D19-0496-4825-8764-FC6384AEFF0C}"/>
                    </a:ext>
                  </a:extLst>
                </p:cNvPr>
                <p:cNvSpPr/>
                <p:nvPr/>
              </p:nvSpPr>
              <p:spPr>
                <a:xfrm>
                  <a:off x="6292051" y="2523502"/>
                  <a:ext cx="2235782" cy="271339"/>
                </a:xfrm>
                <a:prstGeom prst="rect">
                  <a:avLst/>
                </a:prstGeom>
              </p:spPr>
              <p:txBody>
                <a:bodyPr wrap="square" lIns="121838">
                  <a:spAutoFit/>
                </a:bodyPr>
                <a:lstStyle/>
                <a:p>
                  <a:pPr algn="ctr" defTabSz="1217818">
                    <a:lnSpc>
                      <a:spcPct val="95000"/>
                    </a:lnSpc>
                    <a:defRPr/>
                  </a:pPr>
                  <a:r>
                    <a:rPr lang="en-US" sz="2666" b="1" kern="0" dirty="0">
                      <a:solidFill>
                        <a:srgbClr val="0078D7"/>
                      </a:solidFill>
                      <a:latin typeface="Segoe UI Semibold"/>
                      <a:cs typeface="Segoe UI Semibold" panose="020B0502040204020203" pitchFamily="34" charset="0"/>
                    </a:rPr>
                    <a:t>SQL databases</a:t>
                  </a:r>
                </a:p>
              </p:txBody>
            </p:sp>
          </p:grpSp>
          <p:pic>
            <p:nvPicPr>
              <p:cNvPr id="142" name="Graphic 141">
                <a:extLst>
                  <a:ext uri="{FF2B5EF4-FFF2-40B4-BE49-F238E27FC236}">
                    <a16:creationId xmlns:a16="http://schemas.microsoft.com/office/drawing/2014/main" id="{DE7B6539-206B-4875-8F94-B07A161D2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8103244" y="3808165"/>
                <a:ext cx="284698" cy="284698"/>
              </a:xfrm>
              <a:prstGeom prst="rect">
                <a:avLst/>
              </a:prstGeom>
            </p:spPr>
          </p:pic>
        </p:grpSp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B246DFCE-F464-416E-9758-B13FF579E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886578" y="4658850"/>
              <a:ext cx="379640" cy="379640"/>
            </a:xfrm>
            <a:prstGeom prst="rect">
              <a:avLst/>
            </a:prstGeom>
          </p:spPr>
        </p:pic>
      </p:grpSp>
      <p:pic>
        <p:nvPicPr>
          <p:cNvPr id="52" name="Picture 14" descr="image001">
            <a:extLst>
              <a:ext uri="{FF2B5EF4-FFF2-40B4-BE49-F238E27FC236}">
                <a16:creationId xmlns:a16="http://schemas.microsoft.com/office/drawing/2014/main" id="{00EC1C08-FCCD-4ED0-B1C5-9BEE57DAC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5968" y="2765922"/>
            <a:ext cx="703517" cy="55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A4C92BD5-101E-4814-812A-3B3921AA396C}"/>
              </a:ext>
            </a:extLst>
          </p:cNvPr>
          <p:cNvGrpSpPr/>
          <p:nvPr/>
        </p:nvGrpSpPr>
        <p:grpSpPr>
          <a:xfrm>
            <a:off x="335767" y="5219497"/>
            <a:ext cx="3817030" cy="3144093"/>
            <a:chOff x="800299" y="2982438"/>
            <a:chExt cx="2148527" cy="1769746"/>
          </a:xfrm>
        </p:grpSpPr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2AC17994-D42D-4828-A11C-25B0018A6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540708" y="3294062"/>
              <a:ext cx="775854" cy="775854"/>
            </a:xfrm>
            <a:prstGeom prst="rect">
              <a:avLst/>
            </a:prstGeom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E35F82B-A557-4E87-B9BF-A52335C58F66}"/>
                </a:ext>
              </a:extLst>
            </p:cNvPr>
            <p:cNvSpPr/>
            <p:nvPr/>
          </p:nvSpPr>
          <p:spPr>
            <a:xfrm>
              <a:off x="1048283" y="4198077"/>
              <a:ext cx="1760704" cy="554107"/>
            </a:xfrm>
            <a:prstGeom prst="rect">
              <a:avLst/>
            </a:prstGeom>
          </p:spPr>
          <p:txBody>
            <a:bodyPr wrap="square" lIns="121838" tIns="60918" rIns="121838" bIns="60918" anchor="t">
              <a:spAutoFit/>
            </a:bodyPr>
            <a:lstStyle/>
            <a:p>
              <a:pPr algn="ctr" defTabSz="1218214">
                <a:spcAft>
                  <a:spcPts val="1066"/>
                </a:spcAft>
                <a:defRPr/>
              </a:pPr>
              <a:r>
                <a:rPr lang="en-US" sz="1866" kern="0" dirty="0">
                  <a:gradFill>
                    <a:gsLst>
                      <a:gs pos="1770">
                        <a:srgbClr val="000000"/>
                      </a:gs>
                      <a:gs pos="16000">
                        <a:srgbClr val="000000"/>
                      </a:gs>
                    </a:gsLst>
                    <a:lin ang="0" scaled="0"/>
                  </a:gradFill>
                  <a:latin typeface="Segoe UI Semibold"/>
                </a:rPr>
                <a:t>Best for migrations and applications requiring OS-level access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3B75443-77D7-4088-826B-6AD6A7786113}"/>
                </a:ext>
              </a:extLst>
            </p:cNvPr>
            <p:cNvSpPr/>
            <p:nvPr/>
          </p:nvSpPr>
          <p:spPr>
            <a:xfrm>
              <a:off x="800299" y="2982438"/>
              <a:ext cx="2148527" cy="271339"/>
            </a:xfrm>
            <a:prstGeom prst="rect">
              <a:avLst/>
            </a:prstGeom>
          </p:spPr>
          <p:txBody>
            <a:bodyPr wrap="square" lIns="121838">
              <a:spAutoFit/>
            </a:bodyPr>
            <a:lstStyle/>
            <a:p>
              <a:pPr algn="ctr" defTabSz="1217818">
                <a:lnSpc>
                  <a:spcPct val="95000"/>
                </a:lnSpc>
                <a:defRPr/>
              </a:pPr>
              <a:r>
                <a:rPr lang="en-US" sz="2666" b="1" kern="0" dirty="0">
                  <a:solidFill>
                    <a:srgbClr val="0078D7"/>
                  </a:solidFill>
                  <a:latin typeface="Segoe UI Semibold"/>
                  <a:cs typeface="Segoe UI Semibold" panose="020B0502040204020203" pitchFamily="34" charset="0"/>
                </a:rPr>
                <a:t>SQL virtual machines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835C598-3691-489F-9AC9-24E81EFDCEED}"/>
              </a:ext>
            </a:extLst>
          </p:cNvPr>
          <p:cNvGrpSpPr/>
          <p:nvPr/>
        </p:nvGrpSpPr>
        <p:grpSpPr>
          <a:xfrm>
            <a:off x="4160669" y="5188634"/>
            <a:ext cx="3972044" cy="4386186"/>
            <a:chOff x="4469653" y="2901141"/>
            <a:chExt cx="2235782" cy="2468895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A6CCC093-D45F-4DCF-9BD1-02BA18EDD276}"/>
                </a:ext>
              </a:extLst>
            </p:cNvPr>
            <p:cNvGrpSpPr/>
            <p:nvPr/>
          </p:nvGrpSpPr>
          <p:grpSpPr>
            <a:xfrm>
              <a:off x="4469653" y="2901141"/>
              <a:ext cx="2235782" cy="2468895"/>
              <a:chOff x="4339457" y="2537349"/>
              <a:chExt cx="2235782" cy="2468895"/>
            </a:xfrm>
          </p:grpSpPr>
          <p:pic>
            <p:nvPicPr>
              <p:cNvPr id="59" name="Graphic 58">
                <a:extLst>
                  <a:ext uri="{FF2B5EF4-FFF2-40B4-BE49-F238E27FC236}">
                    <a16:creationId xmlns:a16="http://schemas.microsoft.com/office/drawing/2014/main" id="{08175938-F9FA-4087-8893-55A2C5D8B1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072374" y="2848973"/>
                <a:ext cx="775854" cy="775854"/>
              </a:xfrm>
              <a:prstGeom prst="rect">
                <a:avLst/>
              </a:prstGeom>
            </p:spPr>
          </p:pic>
          <p:sp>
            <p:nvSpPr>
              <p:cNvPr id="60" name="Text Placeholder 8">
                <a:extLst>
                  <a:ext uri="{FF2B5EF4-FFF2-40B4-BE49-F238E27FC236}">
                    <a16:creationId xmlns:a16="http://schemas.microsoft.com/office/drawing/2014/main" id="{FC9CD43C-49FE-43D8-BA61-DC4AD51691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54017" y="3808473"/>
                <a:ext cx="2016782" cy="1197771"/>
              </a:xfrm>
              <a:prstGeom prst="rect">
                <a:avLst/>
              </a:prstGeom>
            </p:spPr>
            <p:txBody>
              <a:bodyPr vert="horz" wrap="square" lIns="121838" tIns="60918" rIns="121838" bIns="60918" rtlCol="0">
                <a:sp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None/>
                  <a:defRPr sz="2400" b="0" i="0" kern="1200">
                    <a:solidFill>
                      <a:schemeClr val="tx1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1pPr>
                <a:lvl2pPr marL="342900" indent="-342900" algn="l" defTabSz="914400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•"/>
                  <a:defRPr lang="en-US" sz="2000" b="0" i="0" kern="1200" dirty="0" smtClean="0">
                    <a:solidFill>
                      <a:schemeClr val="tx1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2pPr>
                <a:lvl3pPr marL="638175" indent="-342900" algn="l" defTabSz="914400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•"/>
                  <a:defRPr lang="en-US" sz="1800" b="0" i="0" kern="1200" dirty="0" smtClean="0">
                    <a:solidFill>
                      <a:schemeClr val="tx1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3pPr>
                <a:lvl4pPr marL="922338" indent="-342900" algn="l" defTabSz="914400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•"/>
                  <a:defRPr lang="en-US" sz="1800" b="0" i="0" kern="1200" dirty="0" smtClean="0">
                    <a:solidFill>
                      <a:schemeClr val="tx1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4pPr>
                <a:lvl5pPr marL="1189038" indent="-342900" algn="l" defTabSz="914400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•"/>
                  <a:defRPr lang="en-US" sz="1800" b="0" i="0" kern="1200" dirty="0">
                    <a:solidFill>
                      <a:schemeClr val="tx1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8214">
                  <a:spcBef>
                    <a:spcPts val="0"/>
                  </a:spcBef>
                  <a:spcAft>
                    <a:spcPts val="1066"/>
                  </a:spcAft>
                  <a:buClr>
                    <a:srgbClr val="50E6FF"/>
                  </a:buClr>
                  <a:defRPr/>
                </a:pPr>
                <a:r>
                  <a:rPr lang="en-US" sz="1866" kern="0" dirty="0">
                    <a:gradFill>
                      <a:gsLst>
                        <a:gs pos="1770">
                          <a:srgbClr val="000000"/>
                        </a:gs>
                        <a:gs pos="16000">
                          <a:srgbClr val="000000"/>
                        </a:gs>
                      </a:gsLst>
                      <a:lin ang="0" scaled="0"/>
                    </a:gradFill>
                    <a:latin typeface="Segoe UI Semibold"/>
                  </a:rPr>
                  <a:t>Best for most lift-and-shift migrations to the cloud. Instance pool options are available</a:t>
                </a:r>
              </a:p>
              <a:p>
                <a:pPr algn="ctr" defTabSz="1218214">
                  <a:spcBef>
                    <a:spcPts val="0"/>
                  </a:spcBef>
                  <a:spcAft>
                    <a:spcPts val="1066"/>
                  </a:spcAft>
                  <a:buClr>
                    <a:srgbClr val="50E6FF"/>
                  </a:buClr>
                  <a:defRPr/>
                </a:pPr>
                <a:r>
                  <a:rPr lang="en-US" sz="1866" kern="0" dirty="0">
                    <a:gradFill>
                      <a:gsLst>
                        <a:gs pos="1770">
                          <a:srgbClr val="000000"/>
                        </a:gs>
                        <a:gs pos="16000">
                          <a:srgbClr val="000000"/>
                        </a:gs>
                      </a:gsLst>
                      <a:lin ang="0" scaled="0"/>
                    </a:gradFill>
                    <a:latin typeface="Segoe UI Semibold"/>
                  </a:rPr>
                  <a:t> </a:t>
                </a:r>
              </a:p>
              <a:p>
                <a:pPr algn="ctr" defTabSz="1218214">
                  <a:spcBef>
                    <a:spcPts val="0"/>
                  </a:spcBef>
                  <a:spcAft>
                    <a:spcPts val="1066"/>
                  </a:spcAft>
                  <a:buClr>
                    <a:srgbClr val="50E6FF"/>
                  </a:buClr>
                  <a:defRPr/>
                </a:pPr>
                <a:endParaRPr lang="en-US" sz="1866" kern="0" dirty="0">
                  <a:gradFill>
                    <a:gsLst>
                      <a:gs pos="1770">
                        <a:srgbClr val="000000"/>
                      </a:gs>
                      <a:gs pos="16000">
                        <a:srgbClr val="000000"/>
                      </a:gs>
                    </a:gsLst>
                    <a:lin ang="0" scaled="0"/>
                  </a:gradFill>
                  <a:latin typeface="Segoe UI Semibold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F2FA3BF5-855C-4C6D-A3AD-AC575CA68575}"/>
                  </a:ext>
                </a:extLst>
              </p:cNvPr>
              <p:cNvSpPr/>
              <p:nvPr/>
            </p:nvSpPr>
            <p:spPr>
              <a:xfrm>
                <a:off x="4339457" y="2537349"/>
                <a:ext cx="2235782" cy="271339"/>
              </a:xfrm>
              <a:prstGeom prst="rect">
                <a:avLst/>
              </a:prstGeom>
            </p:spPr>
            <p:txBody>
              <a:bodyPr wrap="square" lIns="121838">
                <a:spAutoFit/>
              </a:bodyPr>
              <a:lstStyle/>
              <a:p>
                <a:pPr algn="ctr" defTabSz="1217818">
                  <a:lnSpc>
                    <a:spcPct val="95000"/>
                  </a:lnSpc>
                  <a:defRPr/>
                </a:pPr>
                <a:r>
                  <a:rPr lang="en-US" sz="2666" b="1" kern="0" dirty="0">
                    <a:solidFill>
                      <a:srgbClr val="0078D7"/>
                    </a:solidFill>
                    <a:latin typeface="Segoe UI Semibold"/>
                    <a:cs typeface="Segoe UI Semibold" panose="020B0502040204020203" pitchFamily="34" charset="0"/>
                  </a:rPr>
                  <a:t>SQL managed instances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D727C22-010F-4F22-A13C-1679FDB95BD8}"/>
                </a:ext>
              </a:extLst>
            </p:cNvPr>
            <p:cNvGrpSpPr/>
            <p:nvPr/>
          </p:nvGrpSpPr>
          <p:grpSpPr>
            <a:xfrm>
              <a:off x="5996893" y="3494937"/>
              <a:ext cx="294842" cy="642673"/>
              <a:chOff x="6015989" y="3258831"/>
              <a:chExt cx="294842" cy="642673"/>
            </a:xfrm>
          </p:grpSpPr>
          <p:pic>
            <p:nvPicPr>
              <p:cNvPr id="57" name="Graphic 56">
                <a:extLst>
                  <a:ext uri="{FF2B5EF4-FFF2-40B4-BE49-F238E27FC236}">
                    <a16:creationId xmlns:a16="http://schemas.microsoft.com/office/drawing/2014/main" id="{9F927645-F8F8-4C4F-B493-26BCE814F3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6015989" y="3616806"/>
                <a:ext cx="284698" cy="284698"/>
              </a:xfrm>
              <a:prstGeom prst="rect">
                <a:avLst/>
              </a:prstGeom>
            </p:spPr>
          </p:pic>
          <p:pic>
            <p:nvPicPr>
              <p:cNvPr id="58" name="Graphic 57">
                <a:extLst>
                  <a:ext uri="{FF2B5EF4-FFF2-40B4-BE49-F238E27FC236}">
                    <a16:creationId xmlns:a16="http://schemas.microsoft.com/office/drawing/2014/main" id="{80F3E478-953F-4BBB-BD75-079C45A755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6026133" y="3258831"/>
                <a:ext cx="284698" cy="28469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267759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2" grpId="0"/>
      <p:bldP spid="113" grpId="0"/>
      <p:bldP spid="121" grpId="0"/>
      <p:bldP spid="122" grpId="0"/>
      <p:bldP spid="127" grpId="0"/>
      <p:bldP spid="1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4770A72-8027-7F4E-9975-F4D890A385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1790"/>
          <a:stretch>
            <a:fillRect/>
          </a:stretch>
        </p:blipFill>
        <p:spPr/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64785" y="4427984"/>
            <a:ext cx="7647668" cy="2117812"/>
          </a:xfrm>
        </p:spPr>
        <p:txBody>
          <a:bodyPr/>
          <a:lstStyle/>
          <a:p>
            <a:r>
              <a:rPr lang="pt-BR" dirty="0" err="1"/>
              <a:t>How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migrate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708957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0EE868A2-7660-47D6-8682-0A8D7828EC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4" r="-1" b="3294"/>
          <a:stretch/>
        </p:blipFill>
        <p:spPr>
          <a:xfrm>
            <a:off x="1399211" y="857954"/>
            <a:ext cx="13451226" cy="742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97131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4770A72-8027-7F4E-9975-F4D890A385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1790"/>
          <a:stretch>
            <a:fillRect/>
          </a:stretch>
        </p:blipFill>
        <p:spPr/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64785" y="4427984"/>
            <a:ext cx="7647668" cy="2117812"/>
          </a:xfrm>
        </p:spPr>
        <p:txBody>
          <a:bodyPr/>
          <a:lstStyle/>
          <a:p>
            <a:r>
              <a:rPr lang="pt-BR" dirty="0"/>
              <a:t>DEMO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005753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76375CA-1C0A-CD4A-B989-E9490C346B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2239" y="908734"/>
            <a:ext cx="9063390" cy="1265959"/>
          </a:xfrm>
        </p:spPr>
        <p:txBody>
          <a:bodyPr/>
          <a:lstStyle/>
          <a:p>
            <a:r>
              <a:rPr lang="pt-BR" dirty="0"/>
              <a:t>Learn More</a:t>
            </a:r>
          </a:p>
          <a:p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6E7597E-F212-45C9-AB22-CDB9C30C0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8266" y="2699653"/>
            <a:ext cx="2332800" cy="3316429"/>
          </a:xfrm>
          <a:prstGeom prst="rect">
            <a:avLst/>
          </a:prstGeom>
        </p:spPr>
      </p:pic>
      <p:sp>
        <p:nvSpPr>
          <p:cNvPr id="17" name="Espaço Reservado para Texto 4">
            <a:extLst>
              <a:ext uri="{FF2B5EF4-FFF2-40B4-BE49-F238E27FC236}">
                <a16:creationId xmlns:a16="http://schemas.microsoft.com/office/drawing/2014/main" id="{2FD13406-D83F-4ADF-A9CD-20DBF61C1C76}"/>
              </a:ext>
            </a:extLst>
          </p:cNvPr>
          <p:cNvSpPr txBox="1">
            <a:spLocks/>
          </p:cNvSpPr>
          <p:nvPr/>
        </p:nvSpPr>
        <p:spPr>
          <a:xfrm>
            <a:off x="241468" y="2515561"/>
            <a:ext cx="11297391" cy="46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1218712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i="0" kern="120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Docs SQL: </a:t>
            </a:r>
            <a:r>
              <a:rPr lang="pt-BR" dirty="0">
                <a:hlinkClick r:id="rId3"/>
              </a:rPr>
              <a:t>https://docs.microsoft.com/en-us/sql</a:t>
            </a:r>
            <a:endParaRPr lang="pt-BR" dirty="0"/>
          </a:p>
          <a:p>
            <a:pPr fontAlgn="auto">
              <a:spcAft>
                <a:spcPts val="0"/>
              </a:spcAft>
            </a:pPr>
            <a:endParaRPr lang="pt-BR" dirty="0"/>
          </a:p>
        </p:txBody>
      </p:sp>
      <p:sp>
        <p:nvSpPr>
          <p:cNvPr id="18" name="Espaço Reservado para Texto 4">
            <a:extLst>
              <a:ext uri="{FF2B5EF4-FFF2-40B4-BE49-F238E27FC236}">
                <a16:creationId xmlns:a16="http://schemas.microsoft.com/office/drawing/2014/main" id="{B1C4BF19-1C0B-4DB1-811A-ADB3BD2D2AC2}"/>
              </a:ext>
            </a:extLst>
          </p:cNvPr>
          <p:cNvSpPr txBox="1">
            <a:spLocks/>
          </p:cNvSpPr>
          <p:nvPr/>
        </p:nvSpPr>
        <p:spPr>
          <a:xfrm>
            <a:off x="201450" y="2980705"/>
            <a:ext cx="10324968" cy="46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1218712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i="0" kern="120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dirty="0"/>
              <a:t>Series SQL 2019: </a:t>
            </a:r>
            <a:r>
              <a:rPr lang="pt-BR" dirty="0">
                <a:hlinkClick r:id="rId4"/>
              </a:rPr>
              <a:t>https://www.youtube.com/playlist?list=PL-_k_UrAvrYugTB6GXpPSs_NMdTVX7XRD</a:t>
            </a:r>
            <a:endParaRPr lang="pt-BR" dirty="0"/>
          </a:p>
          <a:p>
            <a:pPr fontAlgn="auto">
              <a:spcAft>
                <a:spcPts val="0"/>
              </a:spcAft>
            </a:pPr>
            <a:endParaRPr lang="pt-BR" dirty="0"/>
          </a:p>
        </p:txBody>
      </p:sp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ACE76FC6-DBE8-44D8-B0D0-7B0AF38C0B38}"/>
              </a:ext>
            </a:extLst>
          </p:cNvPr>
          <p:cNvSpPr txBox="1">
            <a:spLocks/>
          </p:cNvSpPr>
          <p:nvPr/>
        </p:nvSpPr>
        <p:spPr>
          <a:xfrm>
            <a:off x="832239" y="5772013"/>
            <a:ext cx="9063390" cy="1265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1218712" rtl="0" eaLnBrk="1" latinLnBrk="0" hangingPunct="1">
              <a:lnSpc>
                <a:spcPts val="4740"/>
              </a:lnSpc>
              <a:spcBef>
                <a:spcPts val="0"/>
              </a:spcBef>
              <a:buFont typeface="Arial" panose="020B0604020202020204" pitchFamily="34" charset="0"/>
              <a:buNone/>
              <a:defRPr sz="4200" b="0" i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dirty="0"/>
              <a:t>About </a:t>
            </a:r>
            <a:r>
              <a:rPr lang="pt-BR" dirty="0" err="1"/>
              <a:t>us</a:t>
            </a:r>
            <a:endParaRPr lang="pt-BR" dirty="0"/>
          </a:p>
          <a:p>
            <a:pPr fontAlgn="auto">
              <a:spcAft>
                <a:spcPts val="0"/>
              </a:spcAft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7406C91-C638-4E79-BA8C-B5B4FB9B9D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97" y="6718885"/>
            <a:ext cx="1844341" cy="184434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769EB51-BE79-4A9A-A101-A2EF74B7FC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624" y="6718885"/>
            <a:ext cx="1844341" cy="184434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769B06B-C5F1-4852-AA0C-41E9001FBA2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81" b="1"/>
          <a:stretch/>
        </p:blipFill>
        <p:spPr>
          <a:xfrm>
            <a:off x="13558032" y="5579290"/>
            <a:ext cx="2331928" cy="3316429"/>
          </a:xfrm>
          <a:prstGeom prst="rect">
            <a:avLst/>
          </a:prstGeom>
        </p:spPr>
      </p:pic>
      <p:sp>
        <p:nvSpPr>
          <p:cNvPr id="22" name="Espaço Reservado para Texto 4">
            <a:extLst>
              <a:ext uri="{FF2B5EF4-FFF2-40B4-BE49-F238E27FC236}">
                <a16:creationId xmlns:a16="http://schemas.microsoft.com/office/drawing/2014/main" id="{AA0B4BD8-D740-4BB9-AC0D-BF79D0D23024}"/>
              </a:ext>
            </a:extLst>
          </p:cNvPr>
          <p:cNvSpPr txBox="1">
            <a:spLocks/>
          </p:cNvSpPr>
          <p:nvPr/>
        </p:nvSpPr>
        <p:spPr>
          <a:xfrm>
            <a:off x="241468" y="3892723"/>
            <a:ext cx="10324968" cy="46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1218712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i="0" kern="120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dirty="0"/>
              <a:t>Series Azure SQL: </a:t>
            </a:r>
            <a:r>
              <a:rPr lang="pt-BR" dirty="0">
                <a:hlinkClick r:id="rId8"/>
              </a:rPr>
              <a:t>https://youtu.be/Dtr6eRVZQ8I</a:t>
            </a:r>
            <a:endParaRPr lang="pt-BR" dirty="0"/>
          </a:p>
          <a:p>
            <a:pPr fontAlgn="auto">
              <a:spcAft>
                <a:spcPts val="0"/>
              </a:spcAft>
            </a:pPr>
            <a:endParaRPr lang="pt-BR" dirty="0"/>
          </a:p>
        </p:txBody>
      </p:sp>
      <p:sp>
        <p:nvSpPr>
          <p:cNvPr id="23" name="Espaço Reservado para Texto 4">
            <a:extLst>
              <a:ext uri="{FF2B5EF4-FFF2-40B4-BE49-F238E27FC236}">
                <a16:creationId xmlns:a16="http://schemas.microsoft.com/office/drawing/2014/main" id="{8C55B4E2-83D6-4257-AA3A-DE4D753B1FF1}"/>
              </a:ext>
            </a:extLst>
          </p:cNvPr>
          <p:cNvSpPr txBox="1">
            <a:spLocks/>
          </p:cNvSpPr>
          <p:nvPr/>
        </p:nvSpPr>
        <p:spPr>
          <a:xfrm>
            <a:off x="201450" y="4333022"/>
            <a:ext cx="10324968" cy="46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1218712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i="0" kern="120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dirty="0"/>
              <a:t>Microsoft Workshops: </a:t>
            </a:r>
            <a:r>
              <a:rPr lang="pt-BR" dirty="0">
                <a:hlinkClick r:id="rId9"/>
              </a:rPr>
              <a:t>https://aka.ms/sqlworkshops</a:t>
            </a:r>
            <a:endParaRPr lang="pt-BR" dirty="0"/>
          </a:p>
          <a:p>
            <a:pPr fontAlgn="auto">
              <a:spcAft>
                <a:spcPts val="0"/>
              </a:spcAft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4015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A8200F-54AE-4D2A-B934-D9FE7B69F66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25943" y="4878885"/>
            <a:ext cx="11041811" cy="1884223"/>
          </a:xfrm>
        </p:spPr>
        <p:txBody>
          <a:bodyPr/>
          <a:lstStyle/>
          <a:p>
            <a:pPr algn="ctr"/>
            <a:r>
              <a:rPr lang="pt-BR" sz="8000" dirty="0" err="1"/>
              <a:t>Thanks</a:t>
            </a:r>
            <a:r>
              <a:rPr lang="pt-BR" sz="8000" dirty="0"/>
              <a:t>!!!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D934774-9B8D-4AAC-9148-6B0A1D86D96E}"/>
              </a:ext>
            </a:extLst>
          </p:cNvPr>
          <p:cNvSpPr txBox="1">
            <a:spLocks/>
          </p:cNvSpPr>
          <p:nvPr/>
        </p:nvSpPr>
        <p:spPr>
          <a:xfrm>
            <a:off x="714667" y="3151122"/>
            <a:ext cx="14820315" cy="804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12187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64" b="1" i="0" kern="12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4800" dirty="0"/>
              <a:t>TRILHA – Arquitetura de Dados</a:t>
            </a:r>
          </a:p>
        </p:txBody>
      </p:sp>
    </p:spTree>
    <p:extLst>
      <p:ext uri="{BB962C8B-B14F-4D97-AF65-F5344CB8AC3E}">
        <p14:creationId xmlns:p14="http://schemas.microsoft.com/office/powerpoint/2010/main" val="1618565697"/>
      </p:ext>
    </p:extLst>
  </p:cSld>
  <p:clrMapOvr>
    <a:masterClrMapping/>
  </p:clrMapOvr>
</p:sld>
</file>

<file path=ppt/theme/theme1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1279</TotalTime>
  <Words>811</Words>
  <Application>Microsoft Office PowerPoint</Application>
  <PresentationFormat>Personalizar</PresentationFormat>
  <Paragraphs>183</Paragraphs>
  <Slides>27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18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27</vt:i4>
      </vt:variant>
    </vt:vector>
  </HeadingPairs>
  <TitlesOfParts>
    <vt:vector size="48" baseType="lpstr">
      <vt:lpstr>&amp;quot</vt:lpstr>
      <vt:lpstr>Arial</vt:lpstr>
      <vt:lpstr>Calibri</vt:lpstr>
      <vt:lpstr>Calibri Light</vt:lpstr>
      <vt:lpstr>Lato</vt:lpstr>
      <vt:lpstr>Lato Black</vt:lpstr>
      <vt:lpstr>Roboto</vt:lpstr>
      <vt:lpstr>Roboto Black</vt:lpstr>
      <vt:lpstr>Roboto Condensed</vt:lpstr>
      <vt:lpstr>Roboto Light</vt:lpstr>
      <vt:lpstr>Roboto Medium</vt:lpstr>
      <vt:lpstr>Roboto Thin</vt:lpstr>
      <vt:lpstr>Segoe UI</vt:lpstr>
      <vt:lpstr>Segoe UI </vt:lpstr>
      <vt:lpstr>Segoe UI Black</vt:lpstr>
      <vt:lpstr>Segoe UI Semibold</vt:lpstr>
      <vt:lpstr>Segoe UI Semilight</vt:lpstr>
      <vt:lpstr>Wingdings</vt:lpstr>
      <vt:lpstr>1_Personalizar design</vt:lpstr>
      <vt:lpstr>2_Personalizar design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SQL Server 2019 solves modern data challenges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Service Level Agreement (SLA)</vt:lpstr>
      <vt:lpstr>Advanced Threat Detection</vt:lpstr>
      <vt:lpstr>Backup and Restore</vt:lpstr>
      <vt:lpstr>Apresentação do PowerPoint</vt:lpstr>
      <vt:lpstr>Azure SQL managed instance Do you need any of these?</vt:lpstr>
      <vt:lpstr>SQL is everywhere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Leonardo Fonseca</dc:creator>
  <cp:lastModifiedBy>Leonardo Fonseca</cp:lastModifiedBy>
  <cp:revision>8</cp:revision>
  <dcterms:created xsi:type="dcterms:W3CDTF">2021-03-22T13:32:40Z</dcterms:created>
  <dcterms:modified xsi:type="dcterms:W3CDTF">2021-03-30T10:23:02Z</dcterms:modified>
</cp:coreProperties>
</file>